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2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notesSlides/notesSlide3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4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5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notesSlides/notesSlide6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notesSlides/notesSlide7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8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notesSlides/notesSlide9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10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ppt/notesSlides/notesSlide13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notesSlides/notesSlide14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notesSlides/notesSlide15.xml" ContentType="application/vnd.openxmlformats-officedocument.presentationml.notesSlide+xml"/>
  <Override PartName="/ppt/ink/ink35.xml" ContentType="application/inkml+xml"/>
  <Override PartName="/ppt/ink/ink36.xml" ContentType="application/inkml+xml"/>
  <Override PartName="/ppt/notesSlides/notesSlide16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ppt/notesSlides/notesSlide17.xml" ContentType="application/vnd.openxmlformats-officedocument.presentationml.notesSlide+xml"/>
  <Override PartName="/ppt/ink/ink39.xml" ContentType="application/inkml+xml"/>
  <Override PartName="/ppt/ink/ink40.xml" ContentType="application/inkml+xml"/>
  <Override PartName="/ppt/notesSlides/notesSlide18.xml" ContentType="application/vnd.openxmlformats-officedocument.presentationml.notesSlide+xml"/>
  <Override PartName="/ppt/ink/ink41.xml" ContentType="application/inkml+xml"/>
  <Override PartName="/ppt/ink/ink42.xml" ContentType="application/inkml+xml"/>
  <Override PartName="/ppt/notesSlides/notesSlide19.xml" ContentType="application/vnd.openxmlformats-officedocument.presentationml.notesSlide+xml"/>
  <Override PartName="/ppt/ink/ink43.xml" ContentType="application/inkml+xml"/>
  <Override PartName="/ppt/ink/ink44.xml" ContentType="application/inkml+xml"/>
  <Override PartName="/ppt/notesSlides/notesSlide20.xml" ContentType="application/vnd.openxmlformats-officedocument.presentationml.notesSlide+xml"/>
  <Override PartName="/ppt/ink/ink45.xml" ContentType="application/inkml+xml"/>
  <Override PartName="/ppt/ink/ink46.xml" ContentType="application/inkml+xml"/>
  <Override PartName="/ppt/notesSlides/notesSlide21.xml" ContentType="application/vnd.openxmlformats-officedocument.presentationml.notesSlide+xml"/>
  <Override PartName="/ppt/ink/ink47.xml" ContentType="application/inkml+xml"/>
  <Override PartName="/ppt/ink/ink48.xml" ContentType="application/inkml+xml"/>
  <Override PartName="/ppt/notesSlides/notesSlide22.xml" ContentType="application/vnd.openxmlformats-officedocument.presentationml.notesSlide+xml"/>
  <Override PartName="/ppt/ink/ink49.xml" ContentType="application/inkml+xml"/>
  <Override PartName="/ppt/ink/ink50.xml" ContentType="application/inkml+xml"/>
  <Override PartName="/ppt/notesSlides/notesSlide23.xml" ContentType="application/vnd.openxmlformats-officedocument.presentationml.notesSlide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2" r:id="rId4"/>
  </p:sldMasterIdLst>
  <p:notesMasterIdLst>
    <p:notesMasterId r:id="rId34"/>
  </p:notesMasterIdLst>
  <p:sldIdLst>
    <p:sldId id="256" r:id="rId5"/>
    <p:sldId id="306" r:id="rId6"/>
    <p:sldId id="307" r:id="rId7"/>
    <p:sldId id="308" r:id="rId8"/>
    <p:sldId id="309" r:id="rId9"/>
    <p:sldId id="310" r:id="rId10"/>
    <p:sldId id="261" r:id="rId11"/>
    <p:sldId id="312" r:id="rId12"/>
    <p:sldId id="257" r:id="rId13"/>
    <p:sldId id="328" r:id="rId14"/>
    <p:sldId id="314" r:id="rId15"/>
    <p:sldId id="313" r:id="rId16"/>
    <p:sldId id="315" r:id="rId17"/>
    <p:sldId id="316" r:id="rId18"/>
    <p:sldId id="317" r:id="rId19"/>
    <p:sldId id="318" r:id="rId20"/>
    <p:sldId id="321" r:id="rId21"/>
    <p:sldId id="319" r:id="rId22"/>
    <p:sldId id="320" r:id="rId23"/>
    <p:sldId id="322" r:id="rId24"/>
    <p:sldId id="323" r:id="rId25"/>
    <p:sldId id="324" r:id="rId26"/>
    <p:sldId id="329" r:id="rId27"/>
    <p:sldId id="330" r:id="rId28"/>
    <p:sldId id="331" r:id="rId29"/>
    <p:sldId id="326" r:id="rId30"/>
    <p:sldId id="325" r:id="rId31"/>
    <p:sldId id="327" r:id="rId32"/>
    <p:sldId id="279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BE31"/>
    <a:srgbClr val="F7E5AD"/>
    <a:srgbClr val="2B3C82"/>
    <a:srgbClr val="CCA21D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9348B4A-CF79-4E16-8390-6DB8EA5687C2}">
  <a:tblStyle styleId="{39348B4A-CF79-4E16-8390-6DB8EA5687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442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10:39:14.8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11:30:04.32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1745 0 24575,'230'34'0,"-16"12"-164,-3 12-887,-2 8-1,308 144 0,-291-98-138,411 277 0,-492-282 1233,-116-82-44,-1 1 0,37 45 0,-59-65 127,-1 1 0,0 0 0,-1 0-1,0 1 1,0-1 0,0 1-1,3 12 1,-6-19-34,-1 1 0,1 0-1,-1 0 1,0-1 0,0 1 0,0 0-1,1 0 1,-1-1 0,-1 1 0,1 0-1,0 0 1,0-1 0,-1 1 0,1 0-1,-1-1 1,1 1 0,-1 0 0,0-1-1,0 1 1,0-1 0,0 1 0,0-1-1,0 1 1,0-1 0,0 0 0,0 0-1,-1 1 1,1-1 0,0 0 0,-1 0-1,1 0 1,-1 0 0,1-1 0,-1 1-1,0 0 1,1-1 0,-1 1 0,0-1-1,1 1 1,-5-1 0,-4 2 16,-1-1 1,1 0-1,-1-1 0,1 0 1,-1 0-1,1-1 0,-1-1 1,-15-4-1,-9-4-188,-39-19 0,28 11 156,-1099-331-2078,324 185 400,-5 54 737,593 80 88,-323-87 1,165-14 3245,369 123-2587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11:30:00.5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249 0 24575,'10'21'0,"-1"1"0,-1 0 0,-1 0 0,-1 1 0,6 43 0,-8-20 0,-2 91 0,-2-134 0,-1 8 0,1 0 0,-1 1 0,-1-1 0,-4 14 0,6-23 0,-1 0 0,0 1 0,0-1 0,0 0 0,0 0 0,0 0 0,0 0 0,-1 0 0,1 0 0,-1 0 0,1 0 0,-1-1 0,0 1 0,0 0 0,0-1 0,0 1 0,0-1 0,0 0 0,0 0 0,0 0 0,0 0 0,-1 0 0,1 0 0,0-1 0,-5 2 0,-11-2 0,-14 1 0,31-1 0,0 0 0,0 1 0,-1-1 0,1 1 0,0-1 0,0 1 0,0-1 0,0 1 0,0-1 0,0 1 0,0 0 0,0 0 0,0 0 0,1-1 0,-1 1 0,0 0 0,0 0 0,1 0 0,-1 0 0,0 0 0,1 0 0,-1 3 0,-2 8 0,0 1 0,2 0 0,-1 0 0,2 0 0,1 23 0,-1-6 0,2 118 0,-1 90 0,-1-232 0,0-1 0,-1 1 0,0-1 0,-3 11 0,4-15 0,0-1 0,0 1 0,-1-1 0,1 1 0,0-1 0,0 1 0,-1-1 0,1 1 0,0-1 0,0 0 0,-1 1 0,1-1 0,-1 1 0,1-1 0,0 0 0,-1 1 0,1-1 0,-1 0 0,1 0 0,-1 1 0,1-1 0,-2 0 0,2 0 0,-1 0 0,0 0 0,0 0 0,0-1 0,1 1 0,-1 0 0,0-1 0,0 1 0,1-1 0,-1 1 0,0 0 0,1-1 0,-1 0 0,0 1 0,1-1 0,-1 1 0,1-1 0,-1 0 0,0-1 0,-5-7 0,0-1 0,1 0 0,0 0 0,0 0 0,1 0 0,-4-17 0,1 6 0,-18-65 0,3-1 0,4 0 0,4-2 0,-5-171 0,19 253 0,0 0 0,0 0 0,1 0 0,2-13 0,-2 18 0,0 0 0,0 0 0,0 0 0,0 0 0,0 0 0,0 0 0,0 0 0,1 1 0,-1-1 0,1 0 0,-1 1 0,1-1 0,0 1 0,-1 0 0,1 0 0,0-1 0,0 1 0,0 0 0,3-1 0,6-2 0,1 1 0,0 0 0,0 0 0,0 2 0,0-1 0,18 1 0,74 7 0,-91-4 0,0 0 0,-1 1 0,1 1 0,0 0 0,-1 0 0,0 1 0,0 1 0,-1 0 0,1 1 0,-1 0 0,0 0 0,-1 1 0,0 1 0,0 0 0,-1 0 0,0 1 0,13 18 0,-12-11 0,1 1 0,-2-1 0,-1 1 0,0 1 0,-1 0 0,-1 0 0,0 0 0,-2 1 0,0-1 0,1 41 0,-4-53 0,0 10 0,-1 0 0,-4 31 0,4-42 0,-1-1 0,-1 0 0,1 0 0,-1 0 0,0-1 0,0 1 0,0 0 0,-1-1 0,1 1 0,-1-1 0,0 0 0,-1 0 0,-6 7 0,-6 3 0,-1 2 0,2 0 0,0 1 0,1 0 0,0 1 0,-12 23 0,19-28 0,-2 4 0,-18 26 0,25-40 0,0 0 0,-1 0 0,1 0 0,-1-1 0,1 1 0,-1-1 0,0 1 0,0-1 0,0 0 0,0 0 0,-1 0 0,1-1 0,0 1 0,-1-1 0,-4 2 0,6-3 0,0 0 0,1 0 0,-1 0 0,0 0 0,0 0 0,0 0 0,1-1 0,-1 1 0,0-1 0,0 1 0,1-1 0,-1 0 0,1 0 0,-1 1 0,0-1 0,1 0 0,-1 0 0,-1-2 0,-1-1 0,1 0 0,0 0 0,0 0 0,0 0 0,0 0 0,-2-6 0,-8-19 0,1 0 0,1-1 0,2-1 0,1 1 0,-5-36 0,-10-162 0,17 16 0,6 208 0,3-30 0,-2 34 0,-1 0 0,0-1 0,0 1 0,0-1 0,0 1 0,0 0 0,1-1 0,-1 1 0,0 0 0,0 0 0,1-1 0,-1 1 0,0 0 0,0-1 0,1 1 0,-1 0 0,0 0 0,1 0 0,-1-1 0,0 1 0,1 0 0,-1 0 0,1 0 0,-1 0 0,1-1 0,0 2 0,0-1 0,0 0 0,0 0 0,0 1 0,0-1 0,0 0 0,0 1 0,0-1 0,-1 1 0,1 0 0,0-1 0,0 1 0,0-1 0,-1 1 0,2 1 0,21 24 0,-1 1 0,-1 2 0,32 57 0,-32-51 0,-17-27 0,15 23 0,25 55 0,-40-76 0,0 1 0,-1-1 0,0 1 0,-1-1 0,0 1 0,0 0 0,-1 0 0,-1-1 0,0 1 0,-1 12 0,1-21-59,-1 0 0,1 0-1,-1 0 1,1 0-1,-1 0 1,1 0 0,-1 0-1,0 0 1,0-1 0,0 1-1,0 0 1,0-1 0,0 1-1,-1-1 1,1 1-1,0-1 1,-1 1 0,1-1-1,-1 0 1,1 0 0,-1 0-1,-2 1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11:30:02.9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1582 1508 24575,'-38'7'0,"34"-6"0,0 0 0,0 0 0,-1 0 0,1 0 0,0-1 0,0 0 0,-1 0 0,-5 0 0,9 0 0,1-1 0,-1 1 0,1 0 0,-1 0 0,1 0 0,0 0 0,-1-1 0,1 1 0,0 0 0,-1 0 0,1-1 0,0 1 0,-1 0 0,1-1 0,0 1 0,0 0 0,-1-1 0,1 1 0,0-1 0,0 1 0,-1 0 0,1-1 0,0 1 0,0-1 0,0 1 0,0-1 0,0 1 0,0 0 0,0-1 0,0 1 0,0-1 0,0 1 0,0-1 0,0 1 0,0 0 0,0-1 0,0 1 0,0-1 0,1 1 0,-1-1 0,5-14 0,0 1 0,0 0 0,2 0 0,0 0 0,0 0 0,16-19 0,-2 0 0,380-530-1507,-301 430 1131,41-51-265,101-140 129,-234 312 512,2 0 0,-2-1 0,0 0 0,0 0 0,10-26 0,-18 38 3,1 1 0,-1-1 0,0 0 0,1 0 0,-1 0 0,0 1 0,1-1 0,-1 0 0,0 0 0,0 0 0,0 0 0,0 0 0,0 0 0,0 0 0,0 0 0,0 1 0,0-1 0,0 0 0,-1 0 0,1 0 0,0 0 0,-1 0 0,1 1 0,0-1-1,-1 0 1,1 0 0,-1 1 0,1-1 0,-1 0 0,0 0 0,1 1 0,-1-1 0,0 1 0,1-1 0,-1 1 0,0-1 0,0 1 0,1-1 0,-1 1 0,0-1 0,0 1 0,0 0 0,0 0 0,1-1 0,-1 1 0,0 0 0,0 0 0,0 0 0,0 0 0,0 0 0,0 0 0,0 0 0,1 0 0,-3 1 0,-17 1 289,0 1 1,-1 0-1,1 2 1,-35 13-1,12-5-48,-140 48 190,-64 29-530,-549 248-1787,35 85 730,687-375 1072,-118 101-1,182-141 111,1 1 1,0 0 0,-9 12-1,17-19 120,-1 1 0,0-1 0,1 1 0,0-1 0,-1 1 0,1 0 0,0-1 0,0 1 0,1 0 0,-1 0 0,0 0 0,1 0 0,0 0 0,0-1 0,0 1 0,0 0 0,0 0 0,1 5 0,-1-7-104,1 0 0,-1-1 0,0 1 0,0 0 1,1 0-1,-1-1 0,0 1 0,1 0 0,-1-1 0,1 1 1,-1 0-1,1-1 0,-1 1 0,1-1 0,-1 1 0,1-1 0,0 1 1,-1-1-1,2 1 0,0 0-33,-1-1 0,1 0 1,0 1-1,-1-1 0,1 0 1,0 0-1,0 0 0,-1 0 0,1-1 1,0 1-1,0 0 0,2-2 0,81-29 4,87-43-16,107-51-429,222-97-1080,237-94-67,-709 303 1576,-18 7 0,0 1 0,1 0 0,-1 1 0,1 1 0,0-1 0,16-1 0,-27 5 0,-1 0 0,1 0 0,-1 0 0,0 0 0,1 0 0,-1 0 0,0 0 0,1 0 0,-1 0 0,1 0 0,-1 0 0,0 1 0,1-1 0,-1 0 0,0 0 0,1 0 0,-1 1 0,0-1 0,1 0 0,-1 0 0,0 1 0,0-1 0,1 0 0,-1 0 0,0 1 0,0-1 0,1 1 0,-1 0 0,0 0 0,0 0 0,0 1 0,0-1 0,0 0 0,0 0 0,0 0 0,-1 0 0,1 0 0,0 0 0,-1 0 0,1 1 0,-1 0 0,-11 18 0,0 0 0,-21 26 0,-95 109 0,-526 496-274,440-458 274,33-40-12,-172 114-49,352-266 65,-1-1 1,1 1-1,0 0 0,0 0 1,0-1-1,-1 1 1,1 0-1,0-1 0,-1 1 1,1-1-1,0 0 1,-1 1-1,-2-1 0,4 0 2,0 0-1,0-1 0,-1 1 0,1 0 1,0 0-1,0 0 0,-1-1 0,1 1 1,0 0-1,0-1 0,0 1 1,-1 0-1,1 0 0,0-1 0,0 1 1,0 0-1,0-1 0,0 1 0,0 0 1,0-1-1,0 1 0,0 0 0,0-1 1,0 1-1,0 0 0,0-1 1,0 1-1,0 0 0,0-1 0,0 1 1,0 0-1,0-1 0,0 1 0,1-1 1,1-6 141,1-1 1,1 1-1,-1 0 0,6-9 1,49-72 783,72-83 0,82-76-902,-67 90-42,56-64 15,-181 192-2,-20 29 0,1 0 0,-1 0-1,0 0 1,0 0 0,0 0-1,0 0 1,0 0 0,0 0-1,0 0 1,0 0 0,0 0 0,0-1-1,1 1 1,-1 0 0,0 0-1,0 0 1,0 0 0,0 0-1,0 0 1,0 0 0,0 0 0,0 0-1,0-1 1,0 1 0,0 0-1,0 0 1,0 0 0,0 0-1,0 0 1,0 0 0,0 0 0,0-1-1,0 1 1,0 0 0,0 0-1,0 0 1,0 0 0,0 0-1,0 0 1,0 0 0,-1 0 0,1 0-1,0-1 1,0 1 0,0 0-1,0 0 1,0 0 0,0 0-1,0 0 1,0 0 0,0 0 0,0 0-1,0 0 1,-1 0 0,1 0-1,0 0 1,0 0 0,0 0-1,0 0 1,0 0 0,0 0 0,0 0-1,-1 0 1,1 0 0,0 0-1,0 0 1,0 0 0,-11 5-21,-13 10 226,15-8-122,1 1 1,-1-1-1,1 1 1,0 1-1,1-1 1,0 1-1,0 1 0,1-1 1,-7 15-1,13-24-83,0 0 0,0 0 0,-1 1 0,1-1 0,0 0 0,0 0 0,0 0 0,0 1 0,0-1 0,0 0 0,-1 0 0,1 0 0,0 1 0,0-1 0,0 0 0,0 0 0,0 0 0,0 1 0,0-1 0,0 0 0,0 0 0,0 1 0,0-1 0,0 0 0,0 0 0,0 0 0,0 1 0,0-1 0,1 0 0,-1 0 0,0 0 0,0 1 0,0-1 0,0 0 0,0 0 0,0 0 0,0 1 0,1-1 0,-1 0 0,0 0 0,0 0 0,0 0 0,1 0 0,-1 0 0,0 1 0,0-1 0,0 0 0,1 0 0,-1 0 0,0 0 0,0 0 0,0 0 0,1 0 0,-1 0 0,0 0 0,0 0 0,0 0 0,1 0 0,4-2 0,1 0 0,-1 0 0,0 0 0,0-1 0,7-4 0,320-224-21,-248 168-122,712-546-1809,-789 603 1939,188-158-337,-186 155 350,0 0 0,13-18 0,-14 11 0,-8 15 0,0 1 0,0 0 0,0-1 0,0 1 0,0 0 0,0-1 0,0 1 0,0 0 0,0-1 0,0 1 0,0 0 0,-1 0 0,1-1 0,0 1 0,0 0 0,0-1 0,0 1 0,0 0 0,-1 0 0,1-1 0,0 1 0,0 0 0,0 0 0,-1-1 0,1 1 0,0 0 0,0 0 0,-1-1 0,-2 1 0,1-1 0,-1 1 0,1 0 0,-1 0 0,0 0 0,1 0 0,-1 0 0,1 0 0,-1 1 0,0-1 0,-3 3 0,-48 12 0,2 2 0,-81 40 0,56-23 0,-230 105-164,-201 111-1707,-500 335 0,793-435 1519,194-134 404,13-11 134,0 1 0,1 0 1,0 1-1,-9 10 0,39-42 843,1 1-1,1 1 0,1 1 0,38-25 0,-29 21-555,110-71-320,-116 81-157,1 1 1,0 2 0,39-13 0,-64 25 3,-1-1 0,1 1 0,0 0 0,0 1 0,0-1 0,0 1 0,0 0 0,5 0 0,-9 0 0,0 1 0,0-1 0,0 0 0,0 1 0,1-1 0,-1 1 0,0-1 0,0 1 0,0-1 0,0 1 0,-1 0 0,1-1 0,0 1 0,0 0 0,0 0 0,0 0 0,-1 0 0,1-1 0,0 1 0,-1 0 0,1 0 0,-1 0 0,1 1 0,-1-1 0,0 0 0,1 0 0,-1 0 0,0 0 0,0 0 0,0 0 0,0 1 0,1-1 0,-2 0 0,1 0 0,0 0 0,0 0 0,-1 2 0,-1 10 8,-2-1 0,1 1-1,-2-1 1,1 1 0,-2-1-1,0-1 1,-12 19 0,-5 11-1435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11:30:04.32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1745 0 24575,'230'34'0,"-16"12"-164,-3 12-887,-2 8-1,308 144 0,-291-98-138,411 277 0,-492-282 1233,-116-82-44,-1 1 0,37 45 0,-59-65 127,-1 1 0,0 0 0,-1 0-1,0 1 1,0-1 0,0 1-1,3 12 1,-6-19-34,-1 1 0,1 0-1,-1 0 1,0-1 0,0 1 0,0 0-1,1 0 1,-1-1 0,-1 1 0,1 0-1,0 0 1,0-1 0,-1 1 0,1 0-1,-1-1 1,1 1 0,-1 0 0,0-1-1,0 1 1,0-1 0,0 1 0,0-1-1,0 1 1,0-1 0,0 0 0,0 0-1,-1 1 1,1-1 0,0 0 0,-1 0-1,1 0 1,-1 0 0,1-1 0,-1 1-1,0 0 1,1-1 0,-1 1 0,0-1-1,1 1 1,-5-1 0,-4 2 16,-1-1 1,1 0-1,-1-1 0,1 0 1,-1 0-1,1-1 0,-1-1 1,-15-4-1,-9-4-188,-39-19 0,28 11 156,-1099-331-2078,324 185 400,-5 54 737,593 80 88,-323-87 1,165-14 3245,369 123-2587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11:30:00.5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249 0 24575,'10'21'0,"-1"1"0,-1 0 0,-1 0 0,-1 1 0,6 43 0,-8-20 0,-2 91 0,-2-134 0,-1 8 0,1 0 0,-1 1 0,-1-1 0,-4 14 0,6-23 0,-1 0 0,0 1 0,0-1 0,0 0 0,0 0 0,0 0 0,0 0 0,-1 0 0,1 0 0,-1 0 0,1 0 0,-1-1 0,0 1 0,0 0 0,0-1 0,0 1 0,0-1 0,0 0 0,0 0 0,0 0 0,0 0 0,-1 0 0,1 0 0,0-1 0,-5 2 0,-11-2 0,-14 1 0,31-1 0,0 0 0,0 1 0,-1-1 0,1 1 0,0-1 0,0 1 0,0-1 0,0 1 0,0-1 0,0 1 0,0 0 0,0 0 0,0 0 0,1-1 0,-1 1 0,0 0 0,0 0 0,1 0 0,-1 0 0,0 0 0,1 0 0,-1 3 0,-2 8 0,0 1 0,2 0 0,-1 0 0,2 0 0,1 23 0,-1-6 0,2 118 0,-1 90 0,-1-232 0,0-1 0,-1 1 0,0-1 0,-3 11 0,4-15 0,0-1 0,0 1 0,-1-1 0,1 1 0,0-1 0,0 1 0,-1-1 0,1 1 0,0-1 0,0 0 0,-1 1 0,1-1 0,-1 1 0,1-1 0,0 0 0,-1 1 0,1-1 0,-1 0 0,1 0 0,-1 1 0,1-1 0,-2 0 0,2 0 0,-1 0 0,0 0 0,0 0 0,0-1 0,1 1 0,-1 0 0,0-1 0,0 1 0,1-1 0,-1 1 0,0 0 0,1-1 0,-1 0 0,0 1 0,1-1 0,-1 1 0,1-1 0,-1 0 0,0-1 0,-5-7 0,0-1 0,1 0 0,0 0 0,0 0 0,1 0 0,-4-17 0,1 6 0,-18-65 0,3-1 0,4 0 0,4-2 0,-5-171 0,19 253 0,0 0 0,0 0 0,1 0 0,2-13 0,-2 18 0,0 0 0,0 0 0,0 0 0,0 0 0,0 0 0,0 0 0,0 0 0,1 1 0,-1-1 0,1 0 0,-1 1 0,1-1 0,0 1 0,-1 0 0,1 0 0,0-1 0,0 1 0,0 0 0,3-1 0,6-2 0,1 1 0,0 0 0,0 0 0,0 2 0,0-1 0,18 1 0,74 7 0,-91-4 0,0 0 0,-1 1 0,1 1 0,0 0 0,-1 0 0,0 1 0,0 1 0,-1 0 0,1 1 0,-1 0 0,0 0 0,-1 1 0,0 1 0,0 0 0,-1 0 0,0 1 0,13 18 0,-12-11 0,1 1 0,-2-1 0,-1 1 0,0 1 0,-1 0 0,-1 0 0,0 0 0,-2 1 0,0-1 0,1 41 0,-4-53 0,0 10 0,-1 0 0,-4 31 0,4-42 0,-1-1 0,-1 0 0,1 0 0,-1 0 0,0-1 0,0 1 0,0 0 0,-1-1 0,1 1 0,-1-1 0,0 0 0,-1 0 0,-6 7 0,-6 3 0,-1 2 0,2 0 0,0 1 0,1 0 0,0 1 0,-12 23 0,19-28 0,-2 4 0,-18 26 0,25-40 0,0 0 0,-1 0 0,1 0 0,-1-1 0,1 1 0,-1-1 0,0 1 0,0-1 0,0 0 0,0 0 0,-1 0 0,1-1 0,0 1 0,-1-1 0,-4 2 0,6-3 0,0 0 0,1 0 0,-1 0 0,0 0 0,0 0 0,0 0 0,1-1 0,-1 1 0,0-1 0,0 1 0,1-1 0,-1 0 0,1 0 0,-1 1 0,0-1 0,1 0 0,-1 0 0,-1-2 0,-1-1 0,1 0 0,0 0 0,0 0 0,0 0 0,0 0 0,-2-6 0,-8-19 0,1 0 0,1-1 0,2-1 0,1 1 0,-5-36 0,-10-162 0,17 16 0,6 208 0,3-30 0,-2 34 0,-1 0 0,0-1 0,0 1 0,0-1 0,0 1 0,0 0 0,1-1 0,-1 1 0,0 0 0,0 0 0,1-1 0,-1 1 0,0 0 0,0-1 0,1 1 0,-1 0 0,0 0 0,1 0 0,-1-1 0,0 1 0,1 0 0,-1 0 0,1 0 0,-1 0 0,1-1 0,0 2 0,0-1 0,0 0 0,0 0 0,0 1 0,0-1 0,0 0 0,0 1 0,0-1 0,-1 1 0,1 0 0,0-1 0,0 1 0,0-1 0,-1 1 0,2 1 0,21 24 0,-1 1 0,-1 2 0,32 57 0,-32-51 0,-17-27 0,15 23 0,25 55 0,-40-76 0,0 1 0,-1-1 0,0 1 0,-1-1 0,0 1 0,0 0 0,-1 0 0,-1-1 0,0 1 0,-1 12 0,1-21-59,-1 0 0,1 0-1,-1 0 1,1 0-1,-1 0 1,1 0 0,-1 0-1,0 0 1,0-1 0,0 1-1,0 0 1,0-1 0,0 1-1,-1-1 1,1 1-1,0-1 1,-1 1 0,1-1-1,-1 0 1,1 0 0,-1 0-1,-2 1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11:30:02.9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1582 1508 24575,'-38'7'0,"34"-6"0,0 0 0,0 0 0,-1 0 0,1 0 0,0-1 0,0 0 0,-1 0 0,-5 0 0,9 0 0,1-1 0,-1 1 0,1 0 0,-1 0 0,1 0 0,0 0 0,-1-1 0,1 1 0,0 0 0,-1 0 0,1-1 0,0 1 0,-1 0 0,1-1 0,0 1 0,0 0 0,-1-1 0,1 1 0,0-1 0,0 1 0,-1 0 0,1-1 0,0 1 0,0-1 0,0 1 0,0-1 0,0 1 0,0 0 0,0-1 0,0 1 0,0-1 0,0 1 0,0-1 0,0 1 0,0 0 0,0-1 0,0 1 0,0-1 0,1 1 0,-1-1 0,5-14 0,0 1 0,0 0 0,2 0 0,0 0 0,0 0 0,16-19 0,-2 0 0,380-530-1507,-301 430 1131,41-51-265,101-140 129,-234 312 512,2 0 0,-2-1 0,0 0 0,0 0 0,10-26 0,-18 38 3,1 1 0,-1-1 0,0 0 0,1 0 0,-1 0 0,0 1 0,1-1 0,-1 0 0,0 0 0,0 0 0,0 0 0,0 0 0,0 0 0,0 0 0,0 0 0,0 1 0,0-1 0,0 0 0,-1 0 0,1 0 0,0 0 0,-1 0 0,1 1 0,0-1-1,-1 0 1,1 0 0,-1 1 0,1-1 0,-1 0 0,0 0 0,1 1 0,-1-1 0,0 1 0,1-1 0,-1 1 0,0-1 0,0 1 0,1-1 0,-1 1 0,0-1 0,0 1 0,0 0 0,0 0 0,1-1 0,-1 1 0,0 0 0,0 0 0,0 0 0,0 0 0,0 0 0,0 0 0,0 0 0,1 0 0,-3 1 0,-17 1 289,0 1 1,-1 0-1,1 2 1,-35 13-1,12-5-48,-140 48 190,-64 29-530,-549 248-1787,35 85 730,687-375 1072,-118 101-1,182-141 111,1 1 1,0 0 0,-9 12-1,17-19 120,-1 1 0,0-1 0,1 1 0,0-1 0,-1 1 0,1 0 0,0-1 0,0 1 0,1 0 0,-1 0 0,0 0 0,1 0 0,0 0 0,0-1 0,0 1 0,0 0 0,0 0 0,1 5 0,-1-7-104,1 0 0,-1-1 0,0 1 0,0 0 1,1 0-1,-1-1 0,0 1 0,1 0 0,-1-1 0,1 1 1,-1 0-1,1-1 0,-1 1 0,1-1 0,-1 1 0,1-1 0,0 1 1,-1-1-1,2 1 0,0 0-33,-1-1 0,1 0 1,0 1-1,-1-1 0,1 0 1,0 0-1,0 0 0,-1 0 0,1-1 1,0 1-1,0 0 0,2-2 0,81-29 4,87-43-16,107-51-429,222-97-1080,237-94-67,-709 303 1576,-18 7 0,0 1 0,1 0 0,-1 1 0,1 1 0,0-1 0,16-1 0,-27 5 0,-1 0 0,1 0 0,-1 0 0,0 0 0,1 0 0,-1 0 0,0 0 0,1 0 0,-1 0 0,1 0 0,-1 0 0,0 1 0,1-1 0,-1 0 0,0 0 0,1 0 0,-1 1 0,0-1 0,1 0 0,-1 0 0,0 1 0,0-1 0,1 0 0,-1 0 0,0 1 0,0-1 0,1 1 0,-1 0 0,0 0 0,0 0 0,0 1 0,0-1 0,0 0 0,0 0 0,0 0 0,-1 0 0,1 0 0,0 0 0,-1 0 0,1 1 0,-1 0 0,-11 18 0,0 0 0,-21 26 0,-95 109 0,-526 496-274,440-458 274,33-40-12,-172 114-49,352-266 65,-1-1 1,1 1-1,0 0 0,0 0 1,0-1-1,-1 1 1,1 0-1,0-1 0,-1 1 1,1-1-1,0 0 1,-1 1-1,-2-1 0,4 0 2,0 0-1,0-1 0,-1 1 0,1 0 1,0 0-1,0 0 0,-1-1 0,1 1 1,0 0-1,0-1 0,0 1 1,-1 0-1,1 0 0,0-1 0,0 1 1,0 0-1,0-1 0,0 1 0,0 0 1,0-1-1,0 1 0,0 0 0,0-1 1,0 1-1,0 0 0,0-1 1,0 1-1,0 0 0,0-1 0,0 1 1,0 0-1,0-1 0,0 1 0,1-1 1,1-6 141,1-1 1,1 1-1,-1 0 0,6-9 1,49-72 783,72-83 0,82-76-902,-67 90-42,56-64 15,-181 192-2,-20 29 0,1 0 0,-1 0-1,0 0 1,0 0 0,0 0-1,0 0 1,0 0 0,0 0-1,0 0 1,0 0 0,0 0 0,0-1-1,1 1 1,-1 0 0,0 0-1,0 0 1,0 0 0,0 0-1,0 0 1,0 0 0,0 0 0,0 0-1,0-1 1,0 1 0,0 0-1,0 0 1,0 0 0,0 0-1,0 0 1,0 0 0,0 0 0,0-1-1,0 1 1,0 0 0,0 0-1,0 0 1,0 0 0,0 0-1,0 0 1,0 0 0,-1 0 0,1 0-1,0-1 1,0 1 0,0 0-1,0 0 1,0 0 0,0 0-1,0 0 1,0 0 0,0 0 0,0 0-1,0 0 1,-1 0 0,1 0-1,0 0 1,0 0 0,0 0-1,0 0 1,0 0 0,0 0 0,0 0-1,-1 0 1,1 0 0,0 0-1,0 0 1,0 0 0,-11 5-21,-13 10 226,15-8-122,1 1 1,-1-1-1,1 1 1,0 1-1,1-1 1,0 1-1,0 1 0,1-1 1,-7 15-1,13-24-83,0 0 0,0 0 0,-1 1 0,1-1 0,0 0 0,0 0 0,0 0 0,0 1 0,0-1 0,0 0 0,-1 0 0,1 0 0,0 1 0,0-1 0,0 0 0,0 0 0,0 0 0,0 1 0,0-1 0,0 0 0,0 0 0,0 1 0,0-1 0,0 0 0,0 0 0,0 0 0,0 1 0,0-1 0,1 0 0,-1 0 0,0 0 0,0 1 0,0-1 0,0 0 0,0 0 0,0 0 0,0 1 0,1-1 0,-1 0 0,0 0 0,0 0 0,0 0 0,1 0 0,-1 0 0,0 1 0,0-1 0,0 0 0,1 0 0,-1 0 0,0 0 0,0 0 0,0 0 0,1 0 0,-1 0 0,0 0 0,0 0 0,0 0 0,1 0 0,4-2 0,1 0 0,-1 0 0,0 0 0,0-1 0,7-4 0,320-224-21,-248 168-122,712-546-1809,-789 603 1939,188-158-337,-186 155 350,0 0 0,13-18 0,-14 11 0,-8 15 0,0 1 0,0 0 0,0-1 0,0 1 0,0 0 0,0-1 0,0 1 0,0 0 0,0-1 0,0 1 0,0 0 0,-1 0 0,1-1 0,0 1 0,0 0 0,0-1 0,0 1 0,0 0 0,-1 0 0,1-1 0,0 1 0,0 0 0,0 0 0,-1-1 0,1 1 0,0 0 0,0 0 0,-1-1 0,-2 1 0,1-1 0,-1 1 0,1 0 0,-1 0 0,0 0 0,1 0 0,-1 0 0,1 0 0,-1 1 0,0-1 0,-3 3 0,-48 12 0,2 2 0,-81 40 0,56-23 0,-230 105-164,-201 111-1707,-500 335 0,793-435 1519,194-134 404,13-11 134,0 1 0,1 0 1,0 1-1,-9 10 0,39-42 843,1 1-1,1 1 0,1 1 0,38-25 0,-29 21-555,110-71-320,-116 81-157,1 1 1,0 2 0,39-13 0,-64 25 3,-1-1 0,1 1 0,0 0 0,0 1 0,0-1 0,0 1 0,0 0 0,5 0 0,-9 0 0,0 1 0,0-1 0,0 0 0,0 1 0,1-1 0,-1 1 0,0-1 0,0 1 0,0-1 0,0 1 0,-1 0 0,1-1 0,0 1 0,0 0 0,0 0 0,0 0 0,-1 0 0,1-1 0,0 1 0,-1 0 0,1 0 0,-1 0 0,1 1 0,-1-1 0,0 0 0,1 0 0,-1 0 0,0 0 0,0 0 0,0 0 0,0 1 0,1-1 0,-2 0 0,1 0 0,0 0 0,0 0 0,-1 2 0,-1 10 8,-2-1 0,1 1-1,-2-1 1,1 1 0,-2-1-1,0-1 1,-12 19 0,-5 11-1435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11:30:00.5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249 0 24575,'10'21'0,"-1"1"0,-1 0 0,-1 0 0,-1 1 0,6 43 0,-8-20 0,-2 91 0,-2-134 0,-1 8 0,1 0 0,-1 1 0,-1-1 0,-4 14 0,6-23 0,-1 0 0,0 1 0,0-1 0,0 0 0,0 0 0,0 0 0,0 0 0,-1 0 0,1 0 0,-1 0 0,1 0 0,-1-1 0,0 1 0,0 0 0,0-1 0,0 1 0,0-1 0,0 0 0,0 0 0,0 0 0,0 0 0,-1 0 0,1 0 0,0-1 0,-5 2 0,-11-2 0,-14 1 0,31-1 0,0 0 0,0 1 0,-1-1 0,1 1 0,0-1 0,0 1 0,0-1 0,0 1 0,0-1 0,0 1 0,0 0 0,0 0 0,0 0 0,1-1 0,-1 1 0,0 0 0,0 0 0,1 0 0,-1 0 0,0 0 0,1 0 0,-1 3 0,-2 8 0,0 1 0,2 0 0,-1 0 0,2 0 0,1 23 0,-1-6 0,2 118 0,-1 90 0,-1-232 0,0-1 0,-1 1 0,0-1 0,-3 11 0,4-15 0,0-1 0,0 1 0,-1-1 0,1 1 0,0-1 0,0 1 0,-1-1 0,1 1 0,0-1 0,0 0 0,-1 1 0,1-1 0,-1 1 0,1-1 0,0 0 0,-1 1 0,1-1 0,-1 0 0,1 0 0,-1 1 0,1-1 0,-2 0 0,2 0 0,-1 0 0,0 0 0,0 0 0,0-1 0,1 1 0,-1 0 0,0-1 0,0 1 0,1-1 0,-1 1 0,0 0 0,1-1 0,-1 0 0,0 1 0,1-1 0,-1 1 0,1-1 0,-1 0 0,0-1 0,-5-7 0,0-1 0,1 0 0,0 0 0,0 0 0,1 0 0,-4-17 0,1 6 0,-18-65 0,3-1 0,4 0 0,4-2 0,-5-171 0,19 253 0,0 0 0,0 0 0,1 0 0,2-13 0,-2 18 0,0 0 0,0 0 0,0 0 0,0 0 0,0 0 0,0 0 0,0 0 0,1 1 0,-1-1 0,1 0 0,-1 1 0,1-1 0,0 1 0,-1 0 0,1 0 0,0-1 0,0 1 0,0 0 0,3-1 0,6-2 0,1 1 0,0 0 0,0 0 0,0 2 0,0-1 0,18 1 0,74 7 0,-91-4 0,0 0 0,-1 1 0,1 1 0,0 0 0,-1 0 0,0 1 0,0 1 0,-1 0 0,1 1 0,-1 0 0,0 0 0,-1 1 0,0 1 0,0 0 0,-1 0 0,0 1 0,13 18 0,-12-11 0,1 1 0,-2-1 0,-1 1 0,0 1 0,-1 0 0,-1 0 0,0 0 0,-2 1 0,0-1 0,1 41 0,-4-53 0,0 10 0,-1 0 0,-4 31 0,4-42 0,-1-1 0,-1 0 0,1 0 0,-1 0 0,0-1 0,0 1 0,0 0 0,-1-1 0,1 1 0,-1-1 0,0 0 0,-1 0 0,-6 7 0,-6 3 0,-1 2 0,2 0 0,0 1 0,1 0 0,0 1 0,-12 23 0,19-28 0,-2 4 0,-18 26 0,25-40 0,0 0 0,-1 0 0,1 0 0,-1-1 0,1 1 0,-1-1 0,0 1 0,0-1 0,0 0 0,0 0 0,-1 0 0,1-1 0,0 1 0,-1-1 0,-4 2 0,6-3 0,0 0 0,1 0 0,-1 0 0,0 0 0,0 0 0,0 0 0,1-1 0,-1 1 0,0-1 0,0 1 0,1-1 0,-1 0 0,1 0 0,-1 1 0,0-1 0,1 0 0,-1 0 0,-1-2 0,-1-1 0,1 0 0,0 0 0,0 0 0,0 0 0,0 0 0,-2-6 0,-8-19 0,1 0 0,1-1 0,2-1 0,1 1 0,-5-36 0,-10-162 0,17 16 0,6 208 0,3-30 0,-2 34 0,-1 0 0,0-1 0,0 1 0,0-1 0,0 1 0,0 0 0,1-1 0,-1 1 0,0 0 0,0 0 0,1-1 0,-1 1 0,0 0 0,0-1 0,1 1 0,-1 0 0,0 0 0,1 0 0,-1-1 0,0 1 0,1 0 0,-1 0 0,1 0 0,-1 0 0,1-1 0,0 2 0,0-1 0,0 0 0,0 0 0,0 1 0,0-1 0,0 0 0,0 1 0,0-1 0,-1 1 0,1 0 0,0-1 0,0 1 0,0-1 0,-1 1 0,2 1 0,21 24 0,-1 1 0,-1 2 0,32 57 0,-32-51 0,-17-27 0,15 23 0,25 55 0,-40-76 0,0 1 0,-1-1 0,0 1 0,-1-1 0,0 1 0,0 0 0,-1 0 0,-1-1 0,0 1 0,-1 12 0,1-21-59,-1 0 0,1 0-1,-1 0 1,1 0-1,-1 0 1,1 0 0,-1 0-1,0 0 1,0-1 0,0 1-1,0 0 1,0-1 0,0 1-1,-1-1 1,1 1-1,0-1 1,-1 1 0,1-1-1,-1 0 1,1 0 0,-1 0-1,-2 1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11:30:02.9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1582 1508 24575,'-38'7'0,"34"-6"0,0 0 0,0 0 0,-1 0 0,1 0 0,0-1 0,0 0 0,-1 0 0,-5 0 0,9 0 0,1-1 0,-1 1 0,1 0 0,-1 0 0,1 0 0,0 0 0,-1-1 0,1 1 0,0 0 0,-1 0 0,1-1 0,0 1 0,-1 0 0,1-1 0,0 1 0,0 0 0,-1-1 0,1 1 0,0-1 0,0 1 0,-1 0 0,1-1 0,0 1 0,0-1 0,0 1 0,0-1 0,0 1 0,0 0 0,0-1 0,0 1 0,0-1 0,0 1 0,0-1 0,0 1 0,0 0 0,0-1 0,0 1 0,0-1 0,1 1 0,-1-1 0,5-14 0,0 1 0,0 0 0,2 0 0,0 0 0,0 0 0,16-19 0,-2 0 0,380-530-1507,-301 430 1131,41-51-265,101-140 129,-234 312 512,2 0 0,-2-1 0,0 0 0,0 0 0,10-26 0,-18 38 3,1 1 0,-1-1 0,0 0 0,1 0 0,-1 0 0,0 1 0,1-1 0,-1 0 0,0 0 0,0 0 0,0 0 0,0 0 0,0 0 0,0 0 0,0 0 0,0 1 0,0-1 0,0 0 0,-1 0 0,1 0 0,0 0 0,-1 0 0,1 1 0,0-1-1,-1 0 1,1 0 0,-1 1 0,1-1 0,-1 0 0,0 0 0,1 1 0,-1-1 0,0 1 0,1-1 0,-1 1 0,0-1 0,0 1 0,1-1 0,-1 1 0,0-1 0,0 1 0,0 0 0,0 0 0,1-1 0,-1 1 0,0 0 0,0 0 0,0 0 0,0 0 0,0 0 0,0 0 0,0 0 0,1 0 0,-3 1 0,-17 1 289,0 1 1,-1 0-1,1 2 1,-35 13-1,12-5-48,-140 48 190,-64 29-530,-549 248-1787,35 85 730,687-375 1072,-118 101-1,182-141 111,1 1 1,0 0 0,-9 12-1,17-19 120,-1 1 0,0-1 0,1 1 0,0-1 0,-1 1 0,1 0 0,0-1 0,0 1 0,1 0 0,-1 0 0,0 0 0,1 0 0,0 0 0,0-1 0,0 1 0,0 0 0,0 0 0,1 5 0,-1-7-104,1 0 0,-1-1 0,0 1 0,0 0 1,1 0-1,-1-1 0,0 1 0,1 0 0,-1-1 0,1 1 1,-1 0-1,1-1 0,-1 1 0,1-1 0,-1 1 0,1-1 0,0 1 1,-1-1-1,2 1 0,0 0-33,-1-1 0,1 0 1,0 1-1,-1-1 0,1 0 1,0 0-1,0 0 0,-1 0 0,1-1 1,0 1-1,0 0 0,2-2 0,81-29 4,87-43-16,107-51-429,222-97-1080,237-94-67,-709 303 1576,-18 7 0,0 1 0,1 0 0,-1 1 0,1 1 0,0-1 0,16-1 0,-27 5 0,-1 0 0,1 0 0,-1 0 0,0 0 0,1 0 0,-1 0 0,0 0 0,1 0 0,-1 0 0,1 0 0,-1 0 0,0 1 0,1-1 0,-1 0 0,0 0 0,1 0 0,-1 1 0,0-1 0,1 0 0,-1 0 0,0 1 0,0-1 0,1 0 0,-1 0 0,0 1 0,0-1 0,1 1 0,-1 0 0,0 0 0,0 0 0,0 1 0,0-1 0,0 0 0,0 0 0,0 0 0,-1 0 0,1 0 0,0 0 0,-1 0 0,1 1 0,-1 0 0,-11 18 0,0 0 0,-21 26 0,-95 109 0,-526 496-274,440-458 274,33-40-12,-172 114-49,352-266 65,-1-1 1,1 1-1,0 0 0,0 0 1,0-1-1,-1 1 1,1 0-1,0-1 0,-1 1 1,1-1-1,0 0 1,-1 1-1,-2-1 0,4 0 2,0 0-1,0-1 0,-1 1 0,1 0 1,0 0-1,0 0 0,-1-1 0,1 1 1,0 0-1,0-1 0,0 1 1,-1 0-1,1 0 0,0-1 0,0 1 1,0 0-1,0-1 0,0 1 0,0 0 1,0-1-1,0 1 0,0 0 0,0-1 1,0 1-1,0 0 0,0-1 1,0 1-1,0 0 0,0-1 0,0 1 1,0 0-1,0-1 0,0 1 0,1-1 1,1-6 141,1-1 1,1 1-1,-1 0 0,6-9 1,49-72 783,72-83 0,82-76-902,-67 90-42,56-64 15,-181 192-2,-20 29 0,1 0 0,-1 0-1,0 0 1,0 0 0,0 0-1,0 0 1,0 0 0,0 0-1,0 0 1,0 0 0,0 0 0,0-1-1,1 1 1,-1 0 0,0 0-1,0 0 1,0 0 0,0 0-1,0 0 1,0 0 0,0 0 0,0 0-1,0-1 1,0 1 0,0 0-1,0 0 1,0 0 0,0 0-1,0 0 1,0 0 0,0 0 0,0-1-1,0 1 1,0 0 0,0 0-1,0 0 1,0 0 0,0 0-1,0 0 1,0 0 0,-1 0 0,1 0-1,0-1 1,0 1 0,0 0-1,0 0 1,0 0 0,0 0-1,0 0 1,0 0 0,0 0 0,0 0-1,0 0 1,-1 0 0,1 0-1,0 0 1,0 0 0,0 0-1,0 0 1,0 0 0,0 0 0,0 0-1,-1 0 1,1 0 0,0 0-1,0 0 1,0 0 0,-11 5-21,-13 10 226,15-8-122,1 1 1,-1-1-1,1 1 1,0 1-1,1-1 1,0 1-1,0 1 0,1-1 1,-7 15-1,13-24-83,0 0 0,0 0 0,-1 1 0,1-1 0,0 0 0,0 0 0,0 0 0,0 1 0,0-1 0,0 0 0,-1 0 0,1 0 0,0 1 0,0-1 0,0 0 0,0 0 0,0 0 0,0 1 0,0-1 0,0 0 0,0 0 0,0 1 0,0-1 0,0 0 0,0 0 0,0 0 0,0 1 0,0-1 0,1 0 0,-1 0 0,0 0 0,0 1 0,0-1 0,0 0 0,0 0 0,0 0 0,0 1 0,1-1 0,-1 0 0,0 0 0,0 0 0,0 0 0,1 0 0,-1 0 0,0 1 0,0-1 0,0 0 0,1 0 0,-1 0 0,0 0 0,0 0 0,0 0 0,1 0 0,-1 0 0,0 0 0,0 0 0,0 0 0,1 0 0,4-2 0,1 0 0,-1 0 0,0 0 0,0-1 0,7-4 0,320-224-21,-248 168-122,712-546-1809,-789 603 1939,188-158-337,-186 155 350,0 0 0,13-18 0,-14 11 0,-8 15 0,0 1 0,0 0 0,0-1 0,0 1 0,0 0 0,0-1 0,0 1 0,0 0 0,0-1 0,0 1 0,0 0 0,-1 0 0,1-1 0,0 1 0,0 0 0,0-1 0,0 1 0,0 0 0,-1 0 0,1-1 0,0 1 0,0 0 0,0 0 0,-1-1 0,1 1 0,0 0 0,0 0 0,-1-1 0,-2 1 0,1-1 0,-1 1 0,1 0 0,-1 0 0,0 0 0,1 0 0,-1 0 0,1 0 0,-1 1 0,0-1 0,-3 3 0,-48 12 0,2 2 0,-81 40 0,56-23 0,-230 105-164,-201 111-1707,-500 335 0,793-435 1519,194-134 404,13-11 134,0 1 0,1 0 1,0 1-1,-9 10 0,39-42 843,1 1-1,1 1 0,1 1 0,38-25 0,-29 21-555,110-71-320,-116 81-157,1 1 1,0 2 0,39-13 0,-64 25 3,-1-1 0,1 1 0,0 0 0,0 1 0,0-1 0,0 1 0,0 0 0,5 0 0,-9 0 0,0 1 0,0-1 0,0 0 0,0 1 0,1-1 0,-1 1 0,0-1 0,0 1 0,0-1 0,0 1 0,-1 0 0,1-1 0,0 1 0,0 0 0,0 0 0,0 0 0,-1 0 0,1-1 0,0 1 0,-1 0 0,1 0 0,-1 0 0,1 1 0,-1-1 0,0 0 0,1 0 0,-1 0 0,0 0 0,0 0 0,0 0 0,0 1 0,1-1 0,-2 0 0,1 0 0,0 0 0,0 0 0,-1 2 0,-1 10 8,-2-1 0,1 1-1,-2-1 1,1 1 0,-2-1-1,0-1 1,-12 19 0,-5 11-1435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11:30:00.5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249 0 24575,'10'21'0,"-1"1"0,-1 0 0,-1 0 0,-1 1 0,6 43 0,-8-20 0,-2 91 0,-2-134 0,-1 8 0,1 0 0,-1 1 0,-1-1 0,-4 14 0,6-23 0,-1 0 0,0 1 0,0-1 0,0 0 0,0 0 0,0 0 0,0 0 0,-1 0 0,1 0 0,-1 0 0,1 0 0,-1-1 0,0 1 0,0 0 0,0-1 0,0 1 0,0-1 0,0 0 0,0 0 0,0 0 0,0 0 0,-1 0 0,1 0 0,0-1 0,-5 2 0,-11-2 0,-14 1 0,31-1 0,0 0 0,0 1 0,-1-1 0,1 1 0,0-1 0,0 1 0,0-1 0,0 1 0,0-1 0,0 1 0,0 0 0,0 0 0,0 0 0,1-1 0,-1 1 0,0 0 0,0 0 0,1 0 0,-1 0 0,0 0 0,1 0 0,-1 3 0,-2 8 0,0 1 0,2 0 0,-1 0 0,2 0 0,1 23 0,-1-6 0,2 118 0,-1 90 0,-1-232 0,0-1 0,-1 1 0,0-1 0,-3 11 0,4-15 0,0-1 0,0 1 0,-1-1 0,1 1 0,0-1 0,0 1 0,-1-1 0,1 1 0,0-1 0,0 0 0,-1 1 0,1-1 0,-1 1 0,1-1 0,0 0 0,-1 1 0,1-1 0,-1 0 0,1 0 0,-1 1 0,1-1 0,-2 0 0,2 0 0,-1 0 0,0 0 0,0 0 0,0-1 0,1 1 0,-1 0 0,0-1 0,0 1 0,1-1 0,-1 1 0,0 0 0,1-1 0,-1 0 0,0 1 0,1-1 0,-1 1 0,1-1 0,-1 0 0,0-1 0,-5-7 0,0-1 0,1 0 0,0 0 0,0 0 0,1 0 0,-4-17 0,1 6 0,-18-65 0,3-1 0,4 0 0,4-2 0,-5-171 0,19 253 0,0 0 0,0 0 0,1 0 0,2-13 0,-2 18 0,0 0 0,0 0 0,0 0 0,0 0 0,0 0 0,0 0 0,0 0 0,1 1 0,-1-1 0,1 0 0,-1 1 0,1-1 0,0 1 0,-1 0 0,1 0 0,0-1 0,0 1 0,0 0 0,3-1 0,6-2 0,1 1 0,0 0 0,0 0 0,0 2 0,0-1 0,18 1 0,74 7 0,-91-4 0,0 0 0,-1 1 0,1 1 0,0 0 0,-1 0 0,0 1 0,0 1 0,-1 0 0,1 1 0,-1 0 0,0 0 0,-1 1 0,0 1 0,0 0 0,-1 0 0,0 1 0,13 18 0,-12-11 0,1 1 0,-2-1 0,-1 1 0,0 1 0,-1 0 0,-1 0 0,0 0 0,-2 1 0,0-1 0,1 41 0,-4-53 0,0 10 0,-1 0 0,-4 31 0,4-42 0,-1-1 0,-1 0 0,1 0 0,-1 0 0,0-1 0,0 1 0,0 0 0,-1-1 0,1 1 0,-1-1 0,0 0 0,-1 0 0,-6 7 0,-6 3 0,-1 2 0,2 0 0,0 1 0,1 0 0,0 1 0,-12 23 0,19-28 0,-2 4 0,-18 26 0,25-40 0,0 0 0,-1 0 0,1 0 0,-1-1 0,1 1 0,-1-1 0,0 1 0,0-1 0,0 0 0,0 0 0,-1 0 0,1-1 0,0 1 0,-1-1 0,-4 2 0,6-3 0,0 0 0,1 0 0,-1 0 0,0 0 0,0 0 0,0 0 0,1-1 0,-1 1 0,0-1 0,0 1 0,1-1 0,-1 0 0,1 0 0,-1 1 0,0-1 0,1 0 0,-1 0 0,-1-2 0,-1-1 0,1 0 0,0 0 0,0 0 0,0 0 0,0 0 0,-2-6 0,-8-19 0,1 0 0,1-1 0,2-1 0,1 1 0,-5-36 0,-10-162 0,17 16 0,6 208 0,3-30 0,-2 34 0,-1 0 0,0-1 0,0 1 0,0-1 0,0 1 0,0 0 0,1-1 0,-1 1 0,0 0 0,0 0 0,1-1 0,-1 1 0,0 0 0,0-1 0,1 1 0,-1 0 0,0 0 0,1 0 0,-1-1 0,0 1 0,1 0 0,-1 0 0,1 0 0,-1 0 0,1-1 0,0 2 0,0-1 0,0 0 0,0 0 0,0 1 0,0-1 0,0 0 0,0 1 0,0-1 0,-1 1 0,1 0 0,0-1 0,0 1 0,0-1 0,-1 1 0,2 1 0,21 24 0,-1 1 0,-1 2 0,32 57 0,-32-51 0,-17-27 0,15 23 0,25 55 0,-40-76 0,0 1 0,-1-1 0,0 1 0,-1-1 0,0 1 0,0 0 0,-1 0 0,-1-1 0,0 1 0,-1 12 0,1-21-59,-1 0 0,1 0-1,-1 0 1,1 0-1,-1 0 1,1 0 0,-1 0-1,0 0 1,0-1 0,0 1-1,0 0 1,0-1 0,0 1-1,-1-1 1,1 1-1,0-1 1,-1 1 0,1-1-1,-1 0 1,1 0 0,-1 0-1,-2 1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11:30:02.9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1582 1508 24575,'-38'7'0,"34"-6"0,0 0 0,0 0 0,-1 0 0,1 0 0,0-1 0,0 0 0,-1 0 0,-5 0 0,9 0 0,1-1 0,-1 1 0,1 0 0,-1 0 0,1 0 0,0 0 0,-1-1 0,1 1 0,0 0 0,-1 0 0,1-1 0,0 1 0,-1 0 0,1-1 0,0 1 0,0 0 0,-1-1 0,1 1 0,0-1 0,0 1 0,-1 0 0,1-1 0,0 1 0,0-1 0,0 1 0,0-1 0,0 1 0,0 0 0,0-1 0,0 1 0,0-1 0,0 1 0,0-1 0,0 1 0,0 0 0,0-1 0,0 1 0,0-1 0,1 1 0,-1-1 0,5-14 0,0 1 0,0 0 0,2 0 0,0 0 0,0 0 0,16-19 0,-2 0 0,380-530-1507,-301 430 1131,41-51-265,101-140 129,-234 312 512,2 0 0,-2-1 0,0 0 0,0 0 0,10-26 0,-18 38 3,1 1 0,-1-1 0,0 0 0,1 0 0,-1 0 0,0 1 0,1-1 0,-1 0 0,0 0 0,0 0 0,0 0 0,0 0 0,0 0 0,0 0 0,0 0 0,0 1 0,0-1 0,0 0 0,-1 0 0,1 0 0,0 0 0,-1 0 0,1 1 0,0-1-1,-1 0 1,1 0 0,-1 1 0,1-1 0,-1 0 0,0 0 0,1 1 0,-1-1 0,0 1 0,1-1 0,-1 1 0,0-1 0,0 1 0,1-1 0,-1 1 0,0-1 0,0 1 0,0 0 0,0 0 0,1-1 0,-1 1 0,0 0 0,0 0 0,0 0 0,0 0 0,0 0 0,0 0 0,0 0 0,1 0 0,-3 1 0,-17 1 289,0 1 1,-1 0-1,1 2 1,-35 13-1,12-5-48,-140 48 190,-64 29-530,-549 248-1787,35 85 730,687-375 1072,-118 101-1,182-141 111,1 1 1,0 0 0,-9 12-1,17-19 120,-1 1 0,0-1 0,1 1 0,0-1 0,-1 1 0,1 0 0,0-1 0,0 1 0,1 0 0,-1 0 0,0 0 0,1 0 0,0 0 0,0-1 0,0 1 0,0 0 0,0 0 0,1 5 0,-1-7-104,1 0 0,-1-1 0,0 1 0,0 0 1,1 0-1,-1-1 0,0 1 0,1 0 0,-1-1 0,1 1 1,-1 0-1,1-1 0,-1 1 0,1-1 0,-1 1 0,1-1 0,0 1 1,-1-1-1,2 1 0,0 0-33,-1-1 0,1 0 1,0 1-1,-1-1 0,1 0 1,0 0-1,0 0 0,-1 0 0,1-1 1,0 1-1,0 0 0,2-2 0,81-29 4,87-43-16,107-51-429,222-97-1080,237-94-67,-709 303 1576,-18 7 0,0 1 0,1 0 0,-1 1 0,1 1 0,0-1 0,16-1 0,-27 5 0,-1 0 0,1 0 0,-1 0 0,0 0 0,1 0 0,-1 0 0,0 0 0,1 0 0,-1 0 0,1 0 0,-1 0 0,0 1 0,1-1 0,-1 0 0,0 0 0,1 0 0,-1 1 0,0-1 0,1 0 0,-1 0 0,0 1 0,0-1 0,1 0 0,-1 0 0,0 1 0,0-1 0,1 1 0,-1 0 0,0 0 0,0 0 0,0 1 0,0-1 0,0 0 0,0 0 0,0 0 0,-1 0 0,1 0 0,0 0 0,-1 0 0,1 1 0,-1 0 0,-11 18 0,0 0 0,-21 26 0,-95 109 0,-526 496-274,440-458 274,33-40-12,-172 114-49,352-266 65,-1-1 1,1 1-1,0 0 0,0 0 1,0-1-1,-1 1 1,1 0-1,0-1 0,-1 1 1,1-1-1,0 0 1,-1 1-1,-2-1 0,4 0 2,0 0-1,0-1 0,-1 1 0,1 0 1,0 0-1,0 0 0,-1-1 0,1 1 1,0 0-1,0-1 0,0 1 1,-1 0-1,1 0 0,0-1 0,0 1 1,0 0-1,0-1 0,0 1 0,0 0 1,0-1-1,0 1 0,0 0 0,0-1 1,0 1-1,0 0 0,0-1 1,0 1-1,0 0 0,0-1 0,0 1 1,0 0-1,0-1 0,0 1 0,1-1 1,1-6 141,1-1 1,1 1-1,-1 0 0,6-9 1,49-72 783,72-83 0,82-76-902,-67 90-42,56-64 15,-181 192-2,-20 29 0,1 0 0,-1 0-1,0 0 1,0 0 0,0 0-1,0 0 1,0 0 0,0 0-1,0 0 1,0 0 0,0 0 0,0-1-1,1 1 1,-1 0 0,0 0-1,0 0 1,0 0 0,0 0-1,0 0 1,0 0 0,0 0 0,0 0-1,0-1 1,0 1 0,0 0-1,0 0 1,0 0 0,0 0-1,0 0 1,0 0 0,0 0 0,0-1-1,0 1 1,0 0 0,0 0-1,0 0 1,0 0 0,0 0-1,0 0 1,0 0 0,-1 0 0,1 0-1,0-1 1,0 1 0,0 0-1,0 0 1,0 0 0,0 0-1,0 0 1,0 0 0,0 0 0,0 0-1,0 0 1,-1 0 0,1 0-1,0 0 1,0 0 0,0 0-1,0 0 1,0 0 0,0 0 0,0 0-1,-1 0 1,1 0 0,0 0-1,0 0 1,0 0 0,-11 5-21,-13 10 226,15-8-122,1 1 1,-1-1-1,1 1 1,0 1-1,1-1 1,0 1-1,0 1 0,1-1 1,-7 15-1,13-24-83,0 0 0,0 0 0,-1 1 0,1-1 0,0 0 0,0 0 0,0 0 0,0 1 0,0-1 0,0 0 0,-1 0 0,1 0 0,0 1 0,0-1 0,0 0 0,0 0 0,0 0 0,0 1 0,0-1 0,0 0 0,0 0 0,0 1 0,0-1 0,0 0 0,0 0 0,0 0 0,0 1 0,0-1 0,1 0 0,-1 0 0,0 0 0,0 1 0,0-1 0,0 0 0,0 0 0,0 0 0,0 1 0,1-1 0,-1 0 0,0 0 0,0 0 0,0 0 0,1 0 0,-1 0 0,0 1 0,0-1 0,0 0 0,1 0 0,-1 0 0,0 0 0,0 0 0,0 0 0,1 0 0,-1 0 0,0 0 0,0 0 0,0 0 0,1 0 0,4-2 0,1 0 0,-1 0 0,0 0 0,0-1 0,7-4 0,320-224-21,-248 168-122,712-546-1809,-789 603 1939,188-158-337,-186 155 350,0 0 0,13-18 0,-14 11 0,-8 15 0,0 1 0,0 0 0,0-1 0,0 1 0,0 0 0,0-1 0,0 1 0,0 0 0,0-1 0,0 1 0,0 0 0,-1 0 0,1-1 0,0 1 0,0 0 0,0-1 0,0 1 0,0 0 0,-1 0 0,1-1 0,0 1 0,0 0 0,0 0 0,-1-1 0,1 1 0,0 0 0,0 0 0,-1-1 0,-2 1 0,1-1 0,-1 1 0,1 0 0,-1 0 0,0 0 0,1 0 0,-1 0 0,1 0 0,-1 1 0,0-1 0,-3 3 0,-48 12 0,2 2 0,-81 40 0,56-23 0,-230 105-164,-201 111-1707,-500 335 0,793-435 1519,194-134 404,13-11 134,0 1 0,1 0 1,0 1-1,-9 10 0,39-42 843,1 1-1,1 1 0,1 1 0,38-25 0,-29 21-555,110-71-320,-116 81-157,1 1 1,0 2 0,39-13 0,-64 25 3,-1-1 0,1 1 0,0 0 0,0 1 0,0-1 0,0 1 0,0 0 0,5 0 0,-9 0 0,0 1 0,0-1 0,0 0 0,0 1 0,1-1 0,-1 1 0,0-1 0,0 1 0,0-1 0,0 1 0,-1 0 0,1-1 0,0 1 0,0 0 0,0 0 0,0 0 0,-1 0 0,1-1 0,0 1 0,-1 0 0,1 0 0,-1 0 0,1 1 0,-1-1 0,0 0 0,1 0 0,-1 0 0,0 0 0,0 0 0,0 0 0,0 1 0,1-1 0,-2 0 0,1 0 0,0 0 0,0 0 0,-1 2 0,-1 10 8,-2-1 0,1 1-1,-2-1 1,1 1 0,-2-1-1,0-1 1,-12 19 0,-5 11-1435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10:39:15.6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11:30:04.32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1745 0 24575,'230'34'0,"-16"12"-164,-3 12-887,-2 8-1,308 144 0,-291-98-138,411 277 0,-492-282 1233,-116-82-44,-1 1 0,37 45 0,-59-65 127,-1 1 0,0 0 0,-1 0-1,0 1 1,0-1 0,0 1-1,3 12 1,-6-19-34,-1 1 0,1 0-1,-1 0 1,0-1 0,0 1 0,0 0-1,1 0 1,-1-1 0,-1 1 0,1 0-1,0 0 1,0-1 0,-1 1 0,1 0-1,-1-1 1,1 1 0,-1 0 0,0-1-1,0 1 1,0-1 0,0 1 0,0-1-1,0 1 1,0-1 0,0 0 0,0 0-1,-1 1 1,1-1 0,0 0 0,-1 0-1,1 0 1,-1 0 0,1-1 0,-1 1-1,0 0 1,1-1 0,-1 1 0,0-1-1,1 1 1,-5-1 0,-4 2 16,-1-1 1,1 0-1,-1-1 0,1 0 1,-1 0-1,1-1 0,-1-1 1,-15-4-1,-9-4-188,-39-19 0,28 11 156,-1099-331-2078,324 185 400,-5 54 737,593 80 88,-323-87 1,165-14 3245,369 123-2587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11:30:00.5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249 0 24575,'10'21'0,"-1"1"0,-1 0 0,-1 0 0,-1 1 0,6 43 0,-8-20 0,-2 91 0,-2-134 0,-1 8 0,1 0 0,-1 1 0,-1-1 0,-4 14 0,6-23 0,-1 0 0,0 1 0,0-1 0,0 0 0,0 0 0,0 0 0,0 0 0,-1 0 0,1 0 0,-1 0 0,1 0 0,-1-1 0,0 1 0,0 0 0,0-1 0,0 1 0,0-1 0,0 0 0,0 0 0,0 0 0,0 0 0,-1 0 0,1 0 0,0-1 0,-5 2 0,-11-2 0,-14 1 0,31-1 0,0 0 0,0 1 0,-1-1 0,1 1 0,0-1 0,0 1 0,0-1 0,0 1 0,0-1 0,0 1 0,0 0 0,0 0 0,0 0 0,1-1 0,-1 1 0,0 0 0,0 0 0,1 0 0,-1 0 0,0 0 0,1 0 0,-1 3 0,-2 8 0,0 1 0,2 0 0,-1 0 0,2 0 0,1 23 0,-1-6 0,2 118 0,-1 90 0,-1-232 0,0-1 0,-1 1 0,0-1 0,-3 11 0,4-15 0,0-1 0,0 1 0,-1-1 0,1 1 0,0-1 0,0 1 0,-1-1 0,1 1 0,0-1 0,0 0 0,-1 1 0,1-1 0,-1 1 0,1-1 0,0 0 0,-1 1 0,1-1 0,-1 0 0,1 0 0,-1 1 0,1-1 0,-2 0 0,2 0 0,-1 0 0,0 0 0,0 0 0,0-1 0,1 1 0,-1 0 0,0-1 0,0 1 0,1-1 0,-1 1 0,0 0 0,1-1 0,-1 0 0,0 1 0,1-1 0,-1 1 0,1-1 0,-1 0 0,0-1 0,-5-7 0,0-1 0,1 0 0,0 0 0,0 0 0,1 0 0,-4-17 0,1 6 0,-18-65 0,3-1 0,4 0 0,4-2 0,-5-171 0,19 253 0,0 0 0,0 0 0,1 0 0,2-13 0,-2 18 0,0 0 0,0 0 0,0 0 0,0 0 0,0 0 0,0 0 0,0 0 0,1 1 0,-1-1 0,1 0 0,-1 1 0,1-1 0,0 1 0,-1 0 0,1 0 0,0-1 0,0 1 0,0 0 0,3-1 0,6-2 0,1 1 0,0 0 0,0 0 0,0 2 0,0-1 0,18 1 0,74 7 0,-91-4 0,0 0 0,-1 1 0,1 1 0,0 0 0,-1 0 0,0 1 0,0 1 0,-1 0 0,1 1 0,-1 0 0,0 0 0,-1 1 0,0 1 0,0 0 0,-1 0 0,0 1 0,13 18 0,-12-11 0,1 1 0,-2-1 0,-1 1 0,0 1 0,-1 0 0,-1 0 0,0 0 0,-2 1 0,0-1 0,1 41 0,-4-53 0,0 10 0,-1 0 0,-4 31 0,4-42 0,-1-1 0,-1 0 0,1 0 0,-1 0 0,0-1 0,0 1 0,0 0 0,-1-1 0,1 1 0,-1-1 0,0 0 0,-1 0 0,-6 7 0,-6 3 0,-1 2 0,2 0 0,0 1 0,1 0 0,0 1 0,-12 23 0,19-28 0,-2 4 0,-18 26 0,25-40 0,0 0 0,-1 0 0,1 0 0,-1-1 0,1 1 0,-1-1 0,0 1 0,0-1 0,0 0 0,0 0 0,-1 0 0,1-1 0,0 1 0,-1-1 0,-4 2 0,6-3 0,0 0 0,1 0 0,-1 0 0,0 0 0,0 0 0,0 0 0,1-1 0,-1 1 0,0-1 0,0 1 0,1-1 0,-1 0 0,1 0 0,-1 1 0,0-1 0,1 0 0,-1 0 0,-1-2 0,-1-1 0,1 0 0,0 0 0,0 0 0,0 0 0,0 0 0,-2-6 0,-8-19 0,1 0 0,1-1 0,2-1 0,1 1 0,-5-36 0,-10-162 0,17 16 0,6 208 0,3-30 0,-2 34 0,-1 0 0,0-1 0,0 1 0,0-1 0,0 1 0,0 0 0,1-1 0,-1 1 0,0 0 0,0 0 0,1-1 0,-1 1 0,0 0 0,0-1 0,1 1 0,-1 0 0,0 0 0,1 0 0,-1-1 0,0 1 0,1 0 0,-1 0 0,1 0 0,-1 0 0,1-1 0,0 2 0,0-1 0,0 0 0,0 0 0,0 1 0,0-1 0,0 0 0,0 1 0,0-1 0,-1 1 0,1 0 0,0-1 0,0 1 0,0-1 0,-1 1 0,2 1 0,21 24 0,-1 1 0,-1 2 0,32 57 0,-32-51 0,-17-27 0,15 23 0,25 55 0,-40-76 0,0 1 0,-1-1 0,0 1 0,-1-1 0,0 1 0,0 0 0,-1 0 0,-1-1 0,0 1 0,-1 12 0,1-21-59,-1 0 0,1 0-1,-1 0 1,1 0-1,-1 0 1,1 0 0,-1 0-1,0 0 1,0-1 0,0 1-1,0 0 1,0-1 0,0 1-1,-1-1 1,1 1-1,0-1 1,-1 1 0,1-1-1,-1 0 1,1 0 0,-1 0-1,-2 1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11:30:02.9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1582 1508 24575,'-38'7'0,"34"-6"0,0 0 0,0 0 0,-1 0 0,1 0 0,0-1 0,0 0 0,-1 0 0,-5 0 0,9 0 0,1-1 0,-1 1 0,1 0 0,-1 0 0,1 0 0,0 0 0,-1-1 0,1 1 0,0 0 0,-1 0 0,1-1 0,0 1 0,-1 0 0,1-1 0,0 1 0,0 0 0,-1-1 0,1 1 0,0-1 0,0 1 0,-1 0 0,1-1 0,0 1 0,0-1 0,0 1 0,0-1 0,0 1 0,0 0 0,0-1 0,0 1 0,0-1 0,0 1 0,0-1 0,0 1 0,0 0 0,0-1 0,0 1 0,0-1 0,1 1 0,-1-1 0,5-14 0,0 1 0,0 0 0,2 0 0,0 0 0,0 0 0,16-19 0,-2 0 0,380-530-1507,-301 430 1131,41-51-265,101-140 129,-234 312 512,2 0 0,-2-1 0,0 0 0,0 0 0,10-26 0,-18 38 3,1 1 0,-1-1 0,0 0 0,1 0 0,-1 0 0,0 1 0,1-1 0,-1 0 0,0 0 0,0 0 0,0 0 0,0 0 0,0 0 0,0 0 0,0 0 0,0 1 0,0-1 0,0 0 0,-1 0 0,1 0 0,0 0 0,-1 0 0,1 1 0,0-1-1,-1 0 1,1 0 0,-1 1 0,1-1 0,-1 0 0,0 0 0,1 1 0,-1-1 0,0 1 0,1-1 0,-1 1 0,0-1 0,0 1 0,1-1 0,-1 1 0,0-1 0,0 1 0,0 0 0,0 0 0,1-1 0,-1 1 0,0 0 0,0 0 0,0 0 0,0 0 0,0 0 0,0 0 0,0 0 0,1 0 0,-3 1 0,-17 1 289,0 1 1,-1 0-1,1 2 1,-35 13-1,12-5-48,-140 48 190,-64 29-530,-549 248-1787,35 85 730,687-375 1072,-118 101-1,182-141 111,1 1 1,0 0 0,-9 12-1,17-19 120,-1 1 0,0-1 0,1 1 0,0-1 0,-1 1 0,1 0 0,0-1 0,0 1 0,1 0 0,-1 0 0,0 0 0,1 0 0,0 0 0,0-1 0,0 1 0,0 0 0,0 0 0,1 5 0,-1-7-104,1 0 0,-1-1 0,0 1 0,0 0 1,1 0-1,-1-1 0,0 1 0,1 0 0,-1-1 0,1 1 1,-1 0-1,1-1 0,-1 1 0,1-1 0,-1 1 0,1-1 0,0 1 1,-1-1-1,2 1 0,0 0-33,-1-1 0,1 0 1,0 1-1,-1-1 0,1 0 1,0 0-1,0 0 0,-1 0 0,1-1 1,0 1-1,0 0 0,2-2 0,81-29 4,87-43-16,107-51-429,222-97-1080,237-94-67,-709 303 1576,-18 7 0,0 1 0,1 0 0,-1 1 0,1 1 0,0-1 0,16-1 0,-27 5 0,-1 0 0,1 0 0,-1 0 0,0 0 0,1 0 0,-1 0 0,0 0 0,1 0 0,-1 0 0,1 0 0,-1 0 0,0 1 0,1-1 0,-1 0 0,0 0 0,1 0 0,-1 1 0,0-1 0,1 0 0,-1 0 0,0 1 0,0-1 0,1 0 0,-1 0 0,0 1 0,0-1 0,1 1 0,-1 0 0,0 0 0,0 0 0,0 1 0,0-1 0,0 0 0,0 0 0,0 0 0,-1 0 0,1 0 0,0 0 0,-1 0 0,1 1 0,-1 0 0,-11 18 0,0 0 0,-21 26 0,-95 109 0,-526 496-274,440-458 274,33-40-12,-172 114-49,352-266 65,-1-1 1,1 1-1,0 0 0,0 0 1,0-1-1,-1 1 1,1 0-1,0-1 0,-1 1 1,1-1-1,0 0 1,-1 1-1,-2-1 0,4 0 2,0 0-1,0-1 0,-1 1 0,1 0 1,0 0-1,0 0 0,-1-1 0,1 1 1,0 0-1,0-1 0,0 1 1,-1 0-1,1 0 0,0-1 0,0 1 1,0 0-1,0-1 0,0 1 0,0 0 1,0-1-1,0 1 0,0 0 0,0-1 1,0 1-1,0 0 0,0-1 1,0 1-1,0 0 0,0-1 0,0 1 1,0 0-1,0-1 0,0 1 0,1-1 1,1-6 141,1-1 1,1 1-1,-1 0 0,6-9 1,49-72 783,72-83 0,82-76-902,-67 90-42,56-64 15,-181 192-2,-20 29 0,1 0 0,-1 0-1,0 0 1,0 0 0,0 0-1,0 0 1,0 0 0,0 0-1,0 0 1,0 0 0,0 0 0,0-1-1,1 1 1,-1 0 0,0 0-1,0 0 1,0 0 0,0 0-1,0 0 1,0 0 0,0 0 0,0 0-1,0-1 1,0 1 0,0 0-1,0 0 1,0 0 0,0 0-1,0 0 1,0 0 0,0 0 0,0-1-1,0 1 1,0 0 0,0 0-1,0 0 1,0 0 0,0 0-1,0 0 1,0 0 0,-1 0 0,1 0-1,0-1 1,0 1 0,0 0-1,0 0 1,0 0 0,0 0-1,0 0 1,0 0 0,0 0 0,0 0-1,0 0 1,-1 0 0,1 0-1,0 0 1,0 0 0,0 0-1,0 0 1,0 0 0,0 0 0,0 0-1,-1 0 1,1 0 0,0 0-1,0 0 1,0 0 0,-11 5-21,-13 10 226,15-8-122,1 1 1,-1-1-1,1 1 1,0 1-1,1-1 1,0 1-1,0 1 0,1-1 1,-7 15-1,13-24-83,0 0 0,0 0 0,-1 1 0,1-1 0,0 0 0,0 0 0,0 0 0,0 1 0,0-1 0,0 0 0,-1 0 0,1 0 0,0 1 0,0-1 0,0 0 0,0 0 0,0 0 0,0 1 0,0-1 0,0 0 0,0 0 0,0 1 0,0-1 0,0 0 0,0 0 0,0 0 0,0 1 0,0-1 0,1 0 0,-1 0 0,0 0 0,0 1 0,0-1 0,0 0 0,0 0 0,0 0 0,0 1 0,1-1 0,-1 0 0,0 0 0,0 0 0,0 0 0,1 0 0,-1 0 0,0 1 0,0-1 0,0 0 0,1 0 0,-1 0 0,0 0 0,0 0 0,0 0 0,1 0 0,-1 0 0,0 0 0,0 0 0,0 0 0,1 0 0,4-2 0,1 0 0,-1 0 0,0 0 0,0-1 0,7-4 0,320-224-21,-248 168-122,712-546-1809,-789 603 1939,188-158-337,-186 155 350,0 0 0,13-18 0,-14 11 0,-8 15 0,0 1 0,0 0 0,0-1 0,0 1 0,0 0 0,0-1 0,0 1 0,0 0 0,0-1 0,0 1 0,0 0 0,-1 0 0,1-1 0,0 1 0,0 0 0,0-1 0,0 1 0,0 0 0,-1 0 0,1-1 0,0 1 0,0 0 0,0 0 0,-1-1 0,1 1 0,0 0 0,0 0 0,-1-1 0,-2 1 0,1-1 0,-1 1 0,1 0 0,-1 0 0,0 0 0,1 0 0,-1 0 0,1 0 0,-1 1 0,0-1 0,-3 3 0,-48 12 0,2 2 0,-81 40 0,56-23 0,-230 105-164,-201 111-1707,-500 335 0,793-435 1519,194-134 404,13-11 134,0 1 0,1 0 1,0 1-1,-9 10 0,39-42 843,1 1-1,1 1 0,1 1 0,38-25 0,-29 21-555,110-71-320,-116 81-157,1 1 1,0 2 0,39-13 0,-64 25 3,-1-1 0,1 1 0,0 0 0,0 1 0,0-1 0,0 1 0,0 0 0,5 0 0,-9 0 0,0 1 0,0-1 0,0 0 0,0 1 0,1-1 0,-1 1 0,0-1 0,0 1 0,0-1 0,0 1 0,-1 0 0,1-1 0,0 1 0,0 0 0,0 0 0,0 0 0,-1 0 0,1-1 0,0 1 0,-1 0 0,1 0 0,-1 0 0,1 1 0,-1-1 0,0 0 0,1 0 0,-1 0 0,0 0 0,0 0 0,0 0 0,0 1 0,1-1 0,-2 0 0,1 0 0,0 0 0,0 0 0,-1 2 0,-1 10 8,-2-1 0,1 1-1,-2-1 1,1 1 0,-2-1-1,0-1 1,-12 19 0,-5 11-1435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8:16:28.6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8:16:30.60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273 300 24575,'145'-30'0,"-97"22"0,553-66 0,-575 72 0,-16 0 0,0 1 0,0 1 0,0-1 0,0 1 0,0 1 0,0 0 0,0 1 0,0-1 0,17 7 0,-25-7 0,0 1 0,0-1 0,0 0 0,0 1 0,0-1 0,0 1 0,-1 0 0,1 0 0,-1 0 0,1-1 0,-1 1 0,0 1 0,0-1 0,0 0 0,0 0 0,0 0 0,0 1 0,-1-1 0,1 0 0,-1 0 0,1 4 0,0 5 0,-1 0 0,0 0 0,-2 15 0,2-21 0,-3 23 0,-1-1 0,-2 1 0,-1-2 0,0 1 0,-2-1 0,-21 44 0,27-64 0,-1-1 0,1 1 0,-1-1 0,0 1 0,0-1 0,-1 0 0,1-1 0,-1 1 0,0-1 0,-1 0 0,1 0 0,-1-1 0,-11 6 0,9-6 0,0 0 0,0-1 0,-1 0 0,1 0 0,-1-1 0,1 0 0,-1-1 0,0 0 0,1 0 0,-14-3 0,-25-5 0,1-2 0,-80-30 0,-86-49 0,10-9 0,154 71 0,2-1 0,-50-40 0,82 57 0,1-1 0,-16-18 0,26 26 0,-1 0 0,1 0 0,0 0 0,0-1 0,0 0 0,1 1 0,0-1 0,0 0 0,0 0 0,0 0 0,-1-10 0,3 12 0,0-1 0,1 1 0,-1 0 0,1 0 0,0 0 0,0 1 0,0-1 0,0 0 0,0 0 0,1 0 0,-1 1 0,1-1 0,0 1 0,0-1 0,0 1 0,0 0 0,4-4 0,2-2 0,2 0 0,-1 1 0,12-7 0,-9 8 0,0 0 0,0 0 0,1 1 0,-1 1 0,1 0 0,0 1 0,0 0 0,0 1 0,0 0 0,1 2 0,25 0 0,-32 1 0,0 0 0,0 0 0,0 0 0,-1 1 0,1 0 0,-1 1 0,1-1 0,-1 1 0,0 1 0,11 6 0,-13-6 0,0 0 0,0-1 0,-1 1 0,1 0 0,-1 1 0,0-1 0,0 1 0,0-1 0,-1 1 0,1 0 0,-1 0 0,-1 0 0,1 0 0,-1 0 0,2 8 0,-2 17 0,-1-24 0,0-1 0,0 1 0,1 0 0,0-1 0,1 9 0,-1-12 0,0-1 0,-1 1 0,1-1 0,0 0 0,0 1 0,0-1 0,-1 0 0,1 1 0,1-1 0,-1 0 0,0 0 0,0 0 0,0 0 0,1 0 0,-1 0 0,0 0 0,1-1 0,-1 1 0,1 0 0,-1-1 0,1 1 0,-1-1 0,1 0 0,1 1 0,19 1 0,1-1 0,-1-1 0,1-1 0,-1-1 0,1-1 0,25-7 0,-8 3 0,2 0 0,-16 4 0,0-1 0,-1-1 0,0-1 0,0-2 0,28-12 0,-52 20 0,0-1 0,0 1 0,0-1 0,0 1 0,0-1 0,0 1 0,0-1 0,0 0 0,0 0 0,0 0 0,0 1 0,0-1 0,-1 0 0,1 0 0,0 0 0,-1 0 0,1 0 0,-1 0 0,1 0 0,-1-1 0,0 1 0,1-2 0,-1 1 0,0 1 0,-1 0 0,1-1 0,-1 1 0,0-1 0,1 1 0,-1 0 0,0 0 0,0-1 0,0 1 0,0 0 0,0 0 0,0 0 0,0 0 0,0 0 0,0 0 0,-1 0 0,1 0 0,0 1 0,-1-1 0,0 0 0,-20-9 0,1 2 0,-1 0 0,0 2 0,-1 0 0,-26-2 0,-33-6 0,0 4 0,-84 2 0,106 8 0,0 3 0,0 3 0,-92 21 0,141-25 0,-50 16 0,58-17 0,0 0 0,0 1 0,-1-1 0,1 1 0,1 0 0,-1 0 0,0 0 0,0 0 0,1 0 0,-1 1 0,1-1 0,0 1 0,-1-1 0,-2 6 0,5-7-41,0 1 0,-1-1-1,1 1 1,0-1-1,-1 1 1,1-1 0,0 1-1,0 0 1,1-1 0,-1 1-1,0-1 1,0 1-1,1-1 1,-1 1 0,1-1-1,-1 1 1,1-1 0,0 1-1,-1-1 1,1 0-1,0 1 1,0-1 0,0 0-1,0 0 1,0 0 0,0 0-1,1 0 1,-1 0-1,0 0 1,0 0 0,1 0-1,1 1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8:16:32.5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60 109 24575,'-1'-9'0,"-1"0"0,0 0 0,-1 0 0,0 0 0,0 0 0,-1 1 0,-6-11 0,5 10 0,-8-10 0,6 19 0,3 12 0,2 28 0,3 63 0,1-38 0,-2-60 0,0 0 0,0 0 0,1 0 0,0 0 0,0 1 0,0-1 0,3 6 0,-4-10 0,1 1 0,0-1 0,0 1 0,0-1 0,0 1 0,0-1 0,0 0 0,0 0 0,0 1 0,1-1 0,-1 0 0,0 0 0,1 0 0,-1 0 0,1-1 0,-1 1 0,1 0 0,0-1 0,-1 1 0,1-1 0,-1 1 0,1-1 0,0 0 0,-1 1 0,1-1 0,2 0 0,3-1 0,1 0 0,-1 0 0,1-1 0,-1 1 0,0-2 0,1 1 0,-1-1 0,10-5 0,53-35 0,-68 42 0,17-13 0,-1-1 0,-1 0 0,0-1 0,-1-1 0,-1 0 0,19-29 0,-33 45 0,0 0 0,-1 0 0,1 0 0,0 0 0,0 0 0,-1 0 0,1-1 0,-1 1 0,1 0 0,-1 0 0,1-1 0,-1 1 0,0 0 0,0-1 0,0 1 0,1 0 0,-2-3 0,1 4 0,0-1 0,-1 1 0,1-1 0,0 1 0,-1-1 0,1 1 0,-1-1 0,1 1 0,-1-1 0,1 1 0,-1 0 0,1-1 0,-1 1 0,1 0 0,-1-1 0,1 1 0,-1 0 0,0 0 0,1 0 0,-1-1 0,1 1 0,-1 0 0,0 0 0,1 0 0,-2 0 0,-5 0 0,0 1 0,-1-1 0,1 2 0,-13 2 0,-4 3 0,0 1 0,0 1 0,-36 19 0,50-23 0,0 1 0,0 0 0,0 1 0,1 0 0,0 1 0,1 0 0,0 0 0,0 0 0,1 1 0,-9 13 0,16-22 0,-1 1 0,1 0 0,-1-1 0,1 1 0,-1 0 0,1-1 0,-1 1 0,1 0 0,0 0 0,-1-1 0,1 1 0,0 0 0,0 0 0,-1 0 0,1-1 0,0 1 0,0 0 0,0 0 0,0 0 0,0-1 0,0 1 0,0 0 0,1 0 0,-1 0 0,0 0 0,0-1 0,1 2 0,0-1 0,0-1 0,0 0 0,0 0 0,0 1 0,0-1 0,0 0 0,0 0 0,0 0 0,0 0 0,1 0 0,-1 0 0,0 0 0,0-1 0,0 1 0,0 0 0,0-1 0,1 0 0,47-21 0,141-86 0,-188 107 0,1-1 0,0 1 0,0-1 0,0 1 0,0 0 0,0 1 0,0-1 0,6 0 0,-8 1 0,0 0 0,0 0 0,0 0 0,-1 0 0,1 0 0,0 1 0,0-1 0,-1 0 0,1 1 0,0-1 0,0 1 0,-1-1 0,1 0 0,0 1 0,-1 0 0,1-1 0,-1 1 0,1-1 0,-1 1 0,1 0 0,-1-1 0,1 1 0,-1 0 0,0-1 0,1 1 0,-1 0 0,0 0 0,0-1 0,1 1 0,-1 0 0,0 0 0,0 0 0,0-1 0,0 1 0,0 0 0,0 0 0,0 1 0,-1 19 0,-1 1 0,-8 38 0,5-33 0,-2 32 0,5-35 0,1-1 0,2 1 0,0 0 0,1 0 0,2-1 0,6 26 0,-9-48-44,-1 1 0,1 0 0,-1-1 0,1 1 0,-1-1 0,1 1 0,0-1 0,0 0 0,0 1 0,0-1 0,0 0 0,0 0 0,0 0 0,0 1 0,1-1 0,-1 0 0,0-1 0,1 1-1,-1 0 1,0 0 0,1 0 0,-1-1 0,1 1 0,-1-1 0,1 1 0,0-1 0,-1 0 0,1 0 0,-1 1 0,3-1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8:16:33.7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11:30:00.5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249 0 24575,'10'21'0,"-1"1"0,-1 0 0,-1 0 0,-1 1 0,6 43 0,-8-20 0,-2 91 0,-2-134 0,-1 8 0,1 0 0,-1 1 0,-1-1 0,-4 14 0,6-23 0,-1 0 0,0 1 0,0-1 0,0 0 0,0 0 0,0 0 0,0 0 0,-1 0 0,1 0 0,-1 0 0,1 0 0,-1-1 0,0 1 0,0 0 0,0-1 0,0 1 0,0-1 0,0 0 0,0 0 0,0 0 0,0 0 0,-1 0 0,1 0 0,0-1 0,-5 2 0,-11-2 0,-14 1 0,31-1 0,0 0 0,0 1 0,-1-1 0,1 1 0,0-1 0,0 1 0,0-1 0,0 1 0,0-1 0,0 1 0,0 0 0,0 0 0,0 0 0,1-1 0,-1 1 0,0 0 0,0 0 0,1 0 0,-1 0 0,0 0 0,1 0 0,-1 3 0,-2 8 0,0 1 0,2 0 0,-1 0 0,2 0 0,1 23 0,-1-6 0,2 118 0,-1 90 0,-1-232 0,0-1 0,-1 1 0,0-1 0,-3 11 0,4-15 0,0-1 0,0 1 0,-1-1 0,1 1 0,0-1 0,0 1 0,-1-1 0,1 1 0,0-1 0,0 0 0,-1 1 0,1-1 0,-1 1 0,1-1 0,0 0 0,-1 1 0,1-1 0,-1 0 0,1 0 0,-1 1 0,1-1 0,-2 0 0,2 0 0,-1 0 0,0 0 0,0 0 0,0-1 0,1 1 0,-1 0 0,0-1 0,0 1 0,1-1 0,-1 1 0,0 0 0,1-1 0,-1 0 0,0 1 0,1-1 0,-1 1 0,1-1 0,-1 0 0,0-1 0,-5-7 0,0-1 0,1 0 0,0 0 0,0 0 0,1 0 0,-4-17 0,1 6 0,-18-65 0,3-1 0,4 0 0,4-2 0,-5-171 0,19 253 0,0 0 0,0 0 0,1 0 0,2-13 0,-2 18 0,0 0 0,0 0 0,0 0 0,0 0 0,0 0 0,0 0 0,0 0 0,1 1 0,-1-1 0,1 0 0,-1 1 0,1-1 0,0 1 0,-1 0 0,1 0 0,0-1 0,0 1 0,0 0 0,3-1 0,6-2 0,1 1 0,0 0 0,0 0 0,0 2 0,0-1 0,18 1 0,74 7 0,-91-4 0,0 0 0,-1 1 0,1 1 0,0 0 0,-1 0 0,0 1 0,0 1 0,-1 0 0,1 1 0,-1 0 0,0 0 0,-1 1 0,0 1 0,0 0 0,-1 0 0,0 1 0,13 18 0,-12-11 0,1 1 0,-2-1 0,-1 1 0,0 1 0,-1 0 0,-1 0 0,0 0 0,-2 1 0,0-1 0,1 41 0,-4-53 0,0 10 0,-1 0 0,-4 31 0,4-42 0,-1-1 0,-1 0 0,1 0 0,-1 0 0,0-1 0,0 1 0,0 0 0,-1-1 0,1 1 0,-1-1 0,0 0 0,-1 0 0,-6 7 0,-6 3 0,-1 2 0,2 0 0,0 1 0,1 0 0,0 1 0,-12 23 0,19-28 0,-2 4 0,-18 26 0,25-40 0,0 0 0,-1 0 0,1 0 0,-1-1 0,1 1 0,-1-1 0,0 1 0,0-1 0,0 0 0,0 0 0,-1 0 0,1-1 0,0 1 0,-1-1 0,-4 2 0,6-3 0,0 0 0,1 0 0,-1 0 0,0 0 0,0 0 0,0 0 0,1-1 0,-1 1 0,0-1 0,0 1 0,1-1 0,-1 0 0,1 0 0,-1 1 0,0-1 0,1 0 0,-1 0 0,-1-2 0,-1-1 0,1 0 0,0 0 0,0 0 0,0 0 0,0 0 0,-2-6 0,-8-19 0,1 0 0,1-1 0,2-1 0,1 1 0,-5-36 0,-10-162 0,17 16 0,6 208 0,3-30 0,-2 34 0,-1 0 0,0-1 0,0 1 0,0-1 0,0 1 0,0 0 0,1-1 0,-1 1 0,0 0 0,0 0 0,1-1 0,-1 1 0,0 0 0,0-1 0,1 1 0,-1 0 0,0 0 0,1 0 0,-1-1 0,0 1 0,1 0 0,-1 0 0,1 0 0,-1 0 0,1-1 0,0 2 0,0-1 0,0 0 0,0 0 0,0 1 0,0-1 0,0 0 0,0 1 0,0-1 0,-1 1 0,1 0 0,0-1 0,0 1 0,0-1 0,-1 1 0,2 1 0,21 24 0,-1 1 0,-1 2 0,32 57 0,-32-51 0,-17-27 0,15 23 0,25 55 0,-40-76 0,0 1 0,-1-1 0,0 1 0,-1-1 0,0 1 0,0 0 0,-1 0 0,-1-1 0,0 1 0,-1 12 0,1-21-59,-1 0 0,1 0-1,-1 0 1,1 0-1,-1 0 1,1 0 0,-1 0-1,0 0 1,0-1 0,0 1-1,0 0 1,0-1 0,0 1-1,-1-1 1,1 1-1,0-1 1,-1 1 0,1-1-1,-1 0 1,1 0 0,-1 0-1,-2 1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11:30:02.9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1582 1508 24575,'-38'7'0,"34"-6"0,0 0 0,0 0 0,-1 0 0,1 0 0,0-1 0,0 0 0,-1 0 0,-5 0 0,9 0 0,1-1 0,-1 1 0,1 0 0,-1 0 0,1 0 0,0 0 0,-1-1 0,1 1 0,0 0 0,-1 0 0,1-1 0,0 1 0,-1 0 0,1-1 0,0 1 0,0 0 0,-1-1 0,1 1 0,0-1 0,0 1 0,-1 0 0,1-1 0,0 1 0,0-1 0,0 1 0,0-1 0,0 1 0,0 0 0,0-1 0,0 1 0,0-1 0,0 1 0,0-1 0,0 1 0,0 0 0,0-1 0,0 1 0,0-1 0,1 1 0,-1-1 0,5-14 0,0 1 0,0 0 0,2 0 0,0 0 0,0 0 0,16-19 0,-2 0 0,380-530-1507,-301 430 1131,41-51-265,101-140 129,-234 312 512,2 0 0,-2-1 0,0 0 0,0 0 0,10-26 0,-18 38 3,1 1 0,-1-1 0,0 0 0,1 0 0,-1 0 0,0 1 0,1-1 0,-1 0 0,0 0 0,0 0 0,0 0 0,0 0 0,0 0 0,0 0 0,0 0 0,0 1 0,0-1 0,0 0 0,-1 0 0,1 0 0,0 0 0,-1 0 0,1 1 0,0-1-1,-1 0 1,1 0 0,-1 1 0,1-1 0,-1 0 0,0 0 0,1 1 0,-1-1 0,0 1 0,1-1 0,-1 1 0,0-1 0,0 1 0,1-1 0,-1 1 0,0-1 0,0 1 0,0 0 0,0 0 0,1-1 0,-1 1 0,0 0 0,0 0 0,0 0 0,0 0 0,0 0 0,0 0 0,0 0 0,1 0 0,-3 1 0,-17 1 289,0 1 1,-1 0-1,1 2 1,-35 13-1,12-5-48,-140 48 190,-64 29-530,-549 248-1787,35 85 730,687-375 1072,-118 101-1,182-141 111,1 1 1,0 0 0,-9 12-1,17-19 120,-1 1 0,0-1 0,1 1 0,0-1 0,-1 1 0,1 0 0,0-1 0,0 1 0,1 0 0,-1 0 0,0 0 0,1 0 0,0 0 0,0-1 0,0 1 0,0 0 0,0 0 0,1 5 0,-1-7-104,1 0 0,-1-1 0,0 1 0,0 0 1,1 0-1,-1-1 0,0 1 0,1 0 0,-1-1 0,1 1 1,-1 0-1,1-1 0,-1 1 0,1-1 0,-1 1 0,1-1 0,0 1 1,-1-1-1,2 1 0,0 0-33,-1-1 0,1 0 1,0 1-1,-1-1 0,1 0 1,0 0-1,0 0 0,-1 0 0,1-1 1,0 1-1,0 0 0,2-2 0,81-29 4,87-43-16,107-51-429,222-97-1080,237-94-67,-709 303 1576,-18 7 0,0 1 0,1 0 0,-1 1 0,1 1 0,0-1 0,16-1 0,-27 5 0,-1 0 0,1 0 0,-1 0 0,0 0 0,1 0 0,-1 0 0,0 0 0,1 0 0,-1 0 0,1 0 0,-1 0 0,0 1 0,1-1 0,-1 0 0,0 0 0,1 0 0,-1 1 0,0-1 0,1 0 0,-1 0 0,0 1 0,0-1 0,1 0 0,-1 0 0,0 1 0,0-1 0,1 1 0,-1 0 0,0 0 0,0 0 0,0 1 0,0-1 0,0 0 0,0 0 0,0 0 0,-1 0 0,1 0 0,0 0 0,-1 0 0,1 1 0,-1 0 0,-11 18 0,0 0 0,-21 26 0,-95 109 0,-526 496-274,440-458 274,33-40-12,-172 114-49,352-266 65,-1-1 1,1 1-1,0 0 0,0 0 1,0-1-1,-1 1 1,1 0-1,0-1 0,-1 1 1,1-1-1,0 0 1,-1 1-1,-2-1 0,4 0 2,0 0-1,0-1 0,-1 1 0,1 0 1,0 0-1,0 0 0,-1-1 0,1 1 1,0 0-1,0-1 0,0 1 1,-1 0-1,1 0 0,0-1 0,0 1 1,0 0-1,0-1 0,0 1 0,0 0 1,0-1-1,0 1 0,0 0 0,0-1 1,0 1-1,0 0 0,0-1 1,0 1-1,0 0 0,0-1 0,0 1 1,0 0-1,0-1 0,0 1 0,1-1 1,1-6 141,1-1 1,1 1-1,-1 0 0,6-9 1,49-72 783,72-83 0,82-76-902,-67 90-42,56-64 15,-181 192-2,-20 29 0,1 0 0,-1 0-1,0 0 1,0 0 0,0 0-1,0 0 1,0 0 0,0 0-1,0 0 1,0 0 0,0 0 0,0-1-1,1 1 1,-1 0 0,0 0-1,0 0 1,0 0 0,0 0-1,0 0 1,0 0 0,0 0 0,0 0-1,0-1 1,0 1 0,0 0-1,0 0 1,0 0 0,0 0-1,0 0 1,0 0 0,0 0 0,0-1-1,0 1 1,0 0 0,0 0-1,0 0 1,0 0 0,0 0-1,0 0 1,0 0 0,-1 0 0,1 0-1,0-1 1,0 1 0,0 0-1,0 0 1,0 0 0,0 0-1,0 0 1,0 0 0,0 0 0,0 0-1,0 0 1,-1 0 0,1 0-1,0 0 1,0 0 0,0 0-1,0 0 1,0 0 0,0 0 0,0 0-1,-1 0 1,1 0 0,0 0-1,0 0 1,0 0 0,-11 5-21,-13 10 226,15-8-122,1 1 1,-1-1-1,1 1 1,0 1-1,1-1 1,0 1-1,0 1 0,1-1 1,-7 15-1,13-24-83,0 0 0,0 0 0,-1 1 0,1-1 0,0 0 0,0 0 0,0 0 0,0 1 0,0-1 0,0 0 0,-1 0 0,1 0 0,0 1 0,0-1 0,0 0 0,0 0 0,0 0 0,0 1 0,0-1 0,0 0 0,0 0 0,0 1 0,0-1 0,0 0 0,0 0 0,0 0 0,0 1 0,0-1 0,1 0 0,-1 0 0,0 0 0,0 1 0,0-1 0,0 0 0,0 0 0,0 0 0,0 1 0,1-1 0,-1 0 0,0 0 0,0 0 0,0 0 0,1 0 0,-1 0 0,0 1 0,0-1 0,0 0 0,1 0 0,-1 0 0,0 0 0,0 0 0,0 0 0,1 0 0,-1 0 0,0 0 0,0 0 0,0 0 0,1 0 0,4-2 0,1 0 0,-1 0 0,0 0 0,0-1 0,7-4 0,320-224-21,-248 168-122,712-546-1809,-789 603 1939,188-158-337,-186 155 350,0 0 0,13-18 0,-14 11 0,-8 15 0,0 1 0,0 0 0,0-1 0,0 1 0,0 0 0,0-1 0,0 1 0,0 0 0,0-1 0,0 1 0,0 0 0,-1 0 0,1-1 0,0 1 0,0 0 0,0-1 0,0 1 0,0 0 0,-1 0 0,1-1 0,0 1 0,0 0 0,0 0 0,-1-1 0,1 1 0,0 0 0,0 0 0,-1-1 0,-2 1 0,1-1 0,-1 1 0,1 0 0,-1 0 0,0 0 0,1 0 0,-1 0 0,1 0 0,-1 1 0,0-1 0,-3 3 0,-48 12 0,2 2 0,-81 40 0,56-23 0,-230 105-164,-201 111-1707,-500 335 0,793-435 1519,194-134 404,13-11 134,0 1 0,1 0 1,0 1-1,-9 10 0,39-42 843,1 1-1,1 1 0,1 1 0,38-25 0,-29 21-555,110-71-320,-116 81-157,1 1 1,0 2 0,39-13 0,-64 25 3,-1-1 0,1 1 0,0 0 0,0 1 0,0-1 0,0 1 0,0 0 0,5 0 0,-9 0 0,0 1 0,0-1 0,0 0 0,0 1 0,1-1 0,-1 1 0,0-1 0,0 1 0,0-1 0,0 1 0,-1 0 0,1-1 0,0 1 0,0 0 0,0 0 0,0 0 0,-1 0 0,1-1 0,0 1 0,-1 0 0,1 0 0,-1 0 0,1 1 0,-1-1 0,0 0 0,1 0 0,-1 0 0,0 0 0,0 0 0,0 0 0,0 1 0,1-1 0,-2 0 0,1 0 0,0 0 0,0 0 0,-1 2 0,-1 10 8,-2-1 0,1 1-1,-2-1 1,1 1 0,-2-1-1,0-1 1,-12 19 0,-5 11-1435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11:30:00.5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249 0 24575,'10'21'0,"-1"1"0,-1 0 0,-1 0 0,-1 1 0,6 43 0,-8-20 0,-2 91 0,-2-134 0,-1 8 0,1 0 0,-1 1 0,-1-1 0,-4 14 0,6-23 0,-1 0 0,0 1 0,0-1 0,0 0 0,0 0 0,0 0 0,0 0 0,-1 0 0,1 0 0,-1 0 0,1 0 0,-1-1 0,0 1 0,0 0 0,0-1 0,0 1 0,0-1 0,0 0 0,0 0 0,0 0 0,0 0 0,-1 0 0,1 0 0,0-1 0,-5 2 0,-11-2 0,-14 1 0,31-1 0,0 0 0,0 1 0,-1-1 0,1 1 0,0-1 0,0 1 0,0-1 0,0 1 0,0-1 0,0 1 0,0 0 0,0 0 0,0 0 0,1-1 0,-1 1 0,0 0 0,0 0 0,1 0 0,-1 0 0,0 0 0,1 0 0,-1 3 0,-2 8 0,0 1 0,2 0 0,-1 0 0,2 0 0,1 23 0,-1-6 0,2 118 0,-1 90 0,-1-232 0,0-1 0,-1 1 0,0-1 0,-3 11 0,4-15 0,0-1 0,0 1 0,-1-1 0,1 1 0,0-1 0,0 1 0,-1-1 0,1 1 0,0-1 0,0 0 0,-1 1 0,1-1 0,-1 1 0,1-1 0,0 0 0,-1 1 0,1-1 0,-1 0 0,1 0 0,-1 1 0,1-1 0,-2 0 0,2 0 0,-1 0 0,0 0 0,0 0 0,0-1 0,1 1 0,-1 0 0,0-1 0,0 1 0,1-1 0,-1 1 0,0 0 0,1-1 0,-1 0 0,0 1 0,1-1 0,-1 1 0,1-1 0,-1 0 0,0-1 0,-5-7 0,0-1 0,1 0 0,0 0 0,0 0 0,1 0 0,-4-17 0,1 6 0,-18-65 0,3-1 0,4 0 0,4-2 0,-5-171 0,19 253 0,0 0 0,0 0 0,1 0 0,2-13 0,-2 18 0,0 0 0,0 0 0,0 0 0,0 0 0,0 0 0,0 0 0,0 0 0,1 1 0,-1-1 0,1 0 0,-1 1 0,1-1 0,0 1 0,-1 0 0,1 0 0,0-1 0,0 1 0,0 0 0,3-1 0,6-2 0,1 1 0,0 0 0,0 0 0,0 2 0,0-1 0,18 1 0,74 7 0,-91-4 0,0 0 0,-1 1 0,1 1 0,0 0 0,-1 0 0,0 1 0,0 1 0,-1 0 0,1 1 0,-1 0 0,0 0 0,-1 1 0,0 1 0,0 0 0,-1 0 0,0 1 0,13 18 0,-12-11 0,1 1 0,-2-1 0,-1 1 0,0 1 0,-1 0 0,-1 0 0,0 0 0,-2 1 0,0-1 0,1 41 0,-4-53 0,0 10 0,-1 0 0,-4 31 0,4-42 0,-1-1 0,-1 0 0,1 0 0,-1 0 0,0-1 0,0 1 0,0 0 0,-1-1 0,1 1 0,-1-1 0,0 0 0,-1 0 0,-6 7 0,-6 3 0,-1 2 0,2 0 0,0 1 0,1 0 0,0 1 0,-12 23 0,19-28 0,-2 4 0,-18 26 0,25-40 0,0 0 0,-1 0 0,1 0 0,-1-1 0,1 1 0,-1-1 0,0 1 0,0-1 0,0 0 0,0 0 0,-1 0 0,1-1 0,0 1 0,-1-1 0,-4 2 0,6-3 0,0 0 0,1 0 0,-1 0 0,0 0 0,0 0 0,0 0 0,1-1 0,-1 1 0,0-1 0,0 1 0,1-1 0,-1 0 0,1 0 0,-1 1 0,0-1 0,1 0 0,-1 0 0,-1-2 0,-1-1 0,1 0 0,0 0 0,0 0 0,0 0 0,0 0 0,-2-6 0,-8-19 0,1 0 0,1-1 0,2-1 0,1 1 0,-5-36 0,-10-162 0,17 16 0,6 208 0,3-30 0,-2 34 0,-1 0 0,0-1 0,0 1 0,0-1 0,0 1 0,0 0 0,1-1 0,-1 1 0,0 0 0,0 0 0,1-1 0,-1 1 0,0 0 0,0-1 0,1 1 0,-1 0 0,0 0 0,1 0 0,-1-1 0,0 1 0,1 0 0,-1 0 0,1 0 0,-1 0 0,1-1 0,0 2 0,0-1 0,0 0 0,0 0 0,0 1 0,0-1 0,0 0 0,0 1 0,0-1 0,-1 1 0,1 0 0,0-1 0,0 1 0,0-1 0,-1 1 0,2 1 0,21 24 0,-1 1 0,-1 2 0,32 57 0,-32-51 0,-17-27 0,15 23 0,25 55 0,-40-76 0,0 1 0,-1-1 0,0 1 0,-1-1 0,0 1 0,0 0 0,-1 0 0,-1-1 0,0 1 0,-1 12 0,1-21-59,-1 0 0,1 0-1,-1 0 1,1 0-1,-1 0 1,1 0 0,-1 0-1,0 0 1,0-1 0,0 1-1,0 0 1,0-1 0,0 1-1,-1-1 1,1 1-1,0-1 1,-1 1 0,1-1-1,-1 0 1,1 0 0,-1 0-1,-2 1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10:39:16.3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11:30:02.9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1582 1508 24575,'-38'7'0,"34"-6"0,0 0 0,0 0 0,-1 0 0,1 0 0,0-1 0,0 0 0,-1 0 0,-5 0 0,9 0 0,1-1 0,-1 1 0,1 0 0,-1 0 0,1 0 0,0 0 0,-1-1 0,1 1 0,0 0 0,-1 0 0,1-1 0,0 1 0,-1 0 0,1-1 0,0 1 0,0 0 0,-1-1 0,1 1 0,0-1 0,0 1 0,-1 0 0,1-1 0,0 1 0,0-1 0,0 1 0,0-1 0,0 1 0,0 0 0,0-1 0,0 1 0,0-1 0,0 1 0,0-1 0,0 1 0,0 0 0,0-1 0,0 1 0,0-1 0,1 1 0,-1-1 0,5-14 0,0 1 0,0 0 0,2 0 0,0 0 0,0 0 0,16-19 0,-2 0 0,380-530-1507,-301 430 1131,41-51-265,101-140 129,-234 312 512,2 0 0,-2-1 0,0 0 0,0 0 0,10-26 0,-18 38 3,1 1 0,-1-1 0,0 0 0,1 0 0,-1 0 0,0 1 0,1-1 0,-1 0 0,0 0 0,0 0 0,0 0 0,0 0 0,0 0 0,0 0 0,0 0 0,0 1 0,0-1 0,0 0 0,-1 0 0,1 0 0,0 0 0,-1 0 0,1 1 0,0-1-1,-1 0 1,1 0 0,-1 1 0,1-1 0,-1 0 0,0 0 0,1 1 0,-1-1 0,0 1 0,1-1 0,-1 1 0,0-1 0,0 1 0,1-1 0,-1 1 0,0-1 0,0 1 0,0 0 0,0 0 0,1-1 0,-1 1 0,0 0 0,0 0 0,0 0 0,0 0 0,0 0 0,0 0 0,0 0 0,1 0 0,-3 1 0,-17 1 289,0 1 1,-1 0-1,1 2 1,-35 13-1,12-5-48,-140 48 190,-64 29-530,-549 248-1787,35 85 730,687-375 1072,-118 101-1,182-141 111,1 1 1,0 0 0,-9 12-1,17-19 120,-1 1 0,0-1 0,1 1 0,0-1 0,-1 1 0,1 0 0,0-1 0,0 1 0,1 0 0,-1 0 0,0 0 0,1 0 0,0 0 0,0-1 0,0 1 0,0 0 0,0 0 0,1 5 0,-1-7-104,1 0 0,-1-1 0,0 1 0,0 0 1,1 0-1,-1-1 0,0 1 0,1 0 0,-1-1 0,1 1 1,-1 0-1,1-1 0,-1 1 0,1-1 0,-1 1 0,1-1 0,0 1 1,-1-1-1,2 1 0,0 0-33,-1-1 0,1 0 1,0 1-1,-1-1 0,1 0 1,0 0-1,0 0 0,-1 0 0,1-1 1,0 1-1,0 0 0,2-2 0,81-29 4,87-43-16,107-51-429,222-97-1080,237-94-67,-709 303 1576,-18 7 0,0 1 0,1 0 0,-1 1 0,1 1 0,0-1 0,16-1 0,-27 5 0,-1 0 0,1 0 0,-1 0 0,0 0 0,1 0 0,-1 0 0,0 0 0,1 0 0,-1 0 0,1 0 0,-1 0 0,0 1 0,1-1 0,-1 0 0,0 0 0,1 0 0,-1 1 0,0-1 0,1 0 0,-1 0 0,0 1 0,0-1 0,1 0 0,-1 0 0,0 1 0,0-1 0,1 1 0,-1 0 0,0 0 0,0 0 0,0 1 0,0-1 0,0 0 0,0 0 0,0 0 0,-1 0 0,1 0 0,0 0 0,-1 0 0,1 1 0,-1 0 0,-11 18 0,0 0 0,-21 26 0,-95 109 0,-526 496-274,440-458 274,33-40-12,-172 114-49,352-266 65,-1-1 1,1 1-1,0 0 0,0 0 1,0-1-1,-1 1 1,1 0-1,0-1 0,-1 1 1,1-1-1,0 0 1,-1 1-1,-2-1 0,4 0 2,0 0-1,0-1 0,-1 1 0,1 0 1,0 0-1,0 0 0,-1-1 0,1 1 1,0 0-1,0-1 0,0 1 1,-1 0-1,1 0 0,0-1 0,0 1 1,0 0-1,0-1 0,0 1 0,0 0 1,0-1-1,0 1 0,0 0 0,0-1 1,0 1-1,0 0 0,0-1 1,0 1-1,0 0 0,0-1 0,0 1 1,0 0-1,0-1 0,0 1 0,1-1 1,1-6 141,1-1 1,1 1-1,-1 0 0,6-9 1,49-72 783,72-83 0,82-76-902,-67 90-42,56-64 15,-181 192-2,-20 29 0,1 0 0,-1 0-1,0 0 1,0 0 0,0 0-1,0 0 1,0 0 0,0 0-1,0 0 1,0 0 0,0 0 0,0-1-1,1 1 1,-1 0 0,0 0-1,0 0 1,0 0 0,0 0-1,0 0 1,0 0 0,0 0 0,0 0-1,0-1 1,0 1 0,0 0-1,0 0 1,0 0 0,0 0-1,0 0 1,0 0 0,0 0 0,0-1-1,0 1 1,0 0 0,0 0-1,0 0 1,0 0 0,0 0-1,0 0 1,0 0 0,-1 0 0,1 0-1,0-1 1,0 1 0,0 0-1,0 0 1,0 0 0,0 0-1,0 0 1,0 0 0,0 0 0,0 0-1,0 0 1,-1 0 0,1 0-1,0 0 1,0 0 0,0 0-1,0 0 1,0 0 0,0 0 0,0 0-1,-1 0 1,1 0 0,0 0-1,0 0 1,0 0 0,-11 5-21,-13 10 226,15-8-122,1 1 1,-1-1-1,1 1 1,0 1-1,1-1 1,0 1-1,0 1 0,1-1 1,-7 15-1,13-24-83,0 0 0,0 0 0,-1 1 0,1-1 0,0 0 0,0 0 0,0 0 0,0 1 0,0-1 0,0 0 0,-1 0 0,1 0 0,0 1 0,0-1 0,0 0 0,0 0 0,0 0 0,0 1 0,0-1 0,0 0 0,0 0 0,0 1 0,0-1 0,0 0 0,0 0 0,0 0 0,0 1 0,0-1 0,1 0 0,-1 0 0,0 0 0,0 1 0,0-1 0,0 0 0,0 0 0,0 0 0,0 1 0,1-1 0,-1 0 0,0 0 0,0 0 0,0 0 0,1 0 0,-1 0 0,0 1 0,0-1 0,0 0 0,1 0 0,-1 0 0,0 0 0,0 0 0,0 0 0,1 0 0,-1 0 0,0 0 0,0 0 0,0 0 0,1 0 0,4-2 0,1 0 0,-1 0 0,0 0 0,0-1 0,7-4 0,320-224-21,-248 168-122,712-546-1809,-789 603 1939,188-158-337,-186 155 350,0 0 0,13-18 0,-14 11 0,-8 15 0,0 1 0,0 0 0,0-1 0,0 1 0,0 0 0,0-1 0,0 1 0,0 0 0,0-1 0,0 1 0,0 0 0,-1 0 0,1-1 0,0 1 0,0 0 0,0-1 0,0 1 0,0 0 0,-1 0 0,1-1 0,0 1 0,0 0 0,0 0 0,-1-1 0,1 1 0,0 0 0,0 0 0,-1-1 0,-2 1 0,1-1 0,-1 1 0,1 0 0,-1 0 0,0 0 0,1 0 0,-1 0 0,1 0 0,-1 1 0,0-1 0,-3 3 0,-48 12 0,2 2 0,-81 40 0,56-23 0,-230 105-164,-201 111-1707,-500 335 0,793-435 1519,194-134 404,13-11 134,0 1 0,1 0 1,0 1-1,-9 10 0,39-42 843,1 1-1,1 1 0,1 1 0,38-25 0,-29 21-555,110-71-320,-116 81-157,1 1 1,0 2 0,39-13 0,-64 25 3,-1-1 0,1 1 0,0 0 0,0 1 0,0-1 0,0 1 0,0 0 0,5 0 0,-9 0 0,0 1 0,0-1 0,0 0 0,0 1 0,1-1 0,-1 1 0,0-1 0,0 1 0,0-1 0,0 1 0,-1 0 0,1-1 0,0 1 0,0 0 0,0 0 0,0 0 0,-1 0 0,1-1 0,0 1 0,-1 0 0,1 0 0,-1 0 0,1 1 0,-1-1 0,0 0 0,1 0 0,-1 0 0,0 0 0,0 0 0,0 0 0,0 1 0,1-1 0,-2 0 0,1 0 0,0 0 0,0 0 0,-1 2 0,-1 10 8,-2-1 0,1 1-1,-2-1 1,1 1 0,-2-1-1,0-1 1,-12 19 0,-5 11-1435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11:30:00.5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249 0 24575,'10'21'0,"-1"1"0,-1 0 0,-1 0 0,-1 1 0,6 43 0,-8-20 0,-2 91 0,-2-134 0,-1 8 0,1 0 0,-1 1 0,-1-1 0,-4 14 0,6-23 0,-1 0 0,0 1 0,0-1 0,0 0 0,0 0 0,0 0 0,0 0 0,-1 0 0,1 0 0,-1 0 0,1 0 0,-1-1 0,0 1 0,0 0 0,0-1 0,0 1 0,0-1 0,0 0 0,0 0 0,0 0 0,0 0 0,-1 0 0,1 0 0,0-1 0,-5 2 0,-11-2 0,-14 1 0,31-1 0,0 0 0,0 1 0,-1-1 0,1 1 0,0-1 0,0 1 0,0-1 0,0 1 0,0-1 0,0 1 0,0 0 0,0 0 0,0 0 0,1-1 0,-1 1 0,0 0 0,0 0 0,1 0 0,-1 0 0,0 0 0,1 0 0,-1 3 0,-2 8 0,0 1 0,2 0 0,-1 0 0,2 0 0,1 23 0,-1-6 0,2 118 0,-1 90 0,-1-232 0,0-1 0,-1 1 0,0-1 0,-3 11 0,4-15 0,0-1 0,0 1 0,-1-1 0,1 1 0,0-1 0,0 1 0,-1-1 0,1 1 0,0-1 0,0 0 0,-1 1 0,1-1 0,-1 1 0,1-1 0,0 0 0,-1 1 0,1-1 0,-1 0 0,1 0 0,-1 1 0,1-1 0,-2 0 0,2 0 0,-1 0 0,0 0 0,0 0 0,0-1 0,1 1 0,-1 0 0,0-1 0,0 1 0,1-1 0,-1 1 0,0 0 0,1-1 0,-1 0 0,0 1 0,1-1 0,-1 1 0,1-1 0,-1 0 0,0-1 0,-5-7 0,0-1 0,1 0 0,0 0 0,0 0 0,1 0 0,-4-17 0,1 6 0,-18-65 0,3-1 0,4 0 0,4-2 0,-5-171 0,19 253 0,0 0 0,0 0 0,1 0 0,2-13 0,-2 18 0,0 0 0,0 0 0,0 0 0,0 0 0,0 0 0,0 0 0,0 0 0,1 1 0,-1-1 0,1 0 0,-1 1 0,1-1 0,0 1 0,-1 0 0,1 0 0,0-1 0,0 1 0,0 0 0,3-1 0,6-2 0,1 1 0,0 0 0,0 0 0,0 2 0,0-1 0,18 1 0,74 7 0,-91-4 0,0 0 0,-1 1 0,1 1 0,0 0 0,-1 0 0,0 1 0,0 1 0,-1 0 0,1 1 0,-1 0 0,0 0 0,-1 1 0,0 1 0,0 0 0,-1 0 0,0 1 0,13 18 0,-12-11 0,1 1 0,-2-1 0,-1 1 0,0 1 0,-1 0 0,-1 0 0,0 0 0,-2 1 0,0-1 0,1 41 0,-4-53 0,0 10 0,-1 0 0,-4 31 0,4-42 0,-1-1 0,-1 0 0,1 0 0,-1 0 0,0-1 0,0 1 0,0 0 0,-1-1 0,1 1 0,-1-1 0,0 0 0,-1 0 0,-6 7 0,-6 3 0,-1 2 0,2 0 0,0 1 0,1 0 0,0 1 0,-12 23 0,19-28 0,-2 4 0,-18 26 0,25-40 0,0 0 0,-1 0 0,1 0 0,-1-1 0,1 1 0,-1-1 0,0 1 0,0-1 0,0 0 0,0 0 0,-1 0 0,1-1 0,0 1 0,-1-1 0,-4 2 0,6-3 0,0 0 0,1 0 0,-1 0 0,0 0 0,0 0 0,0 0 0,1-1 0,-1 1 0,0-1 0,0 1 0,1-1 0,-1 0 0,1 0 0,-1 1 0,0-1 0,1 0 0,-1 0 0,-1-2 0,-1-1 0,1 0 0,0 0 0,0 0 0,0 0 0,0 0 0,-2-6 0,-8-19 0,1 0 0,1-1 0,2-1 0,1 1 0,-5-36 0,-10-162 0,17 16 0,6 208 0,3-30 0,-2 34 0,-1 0 0,0-1 0,0 1 0,0-1 0,0 1 0,0 0 0,1-1 0,-1 1 0,0 0 0,0 0 0,1-1 0,-1 1 0,0 0 0,0-1 0,1 1 0,-1 0 0,0 0 0,1 0 0,-1-1 0,0 1 0,1 0 0,-1 0 0,1 0 0,-1 0 0,1-1 0,0 2 0,0-1 0,0 0 0,0 0 0,0 1 0,0-1 0,0 0 0,0 1 0,0-1 0,-1 1 0,1 0 0,0-1 0,0 1 0,0-1 0,-1 1 0,2 1 0,21 24 0,-1 1 0,-1 2 0,32 57 0,-32-51 0,-17-27 0,15 23 0,25 55 0,-40-76 0,0 1 0,-1-1 0,0 1 0,-1-1 0,0 1 0,0 0 0,-1 0 0,-1-1 0,0 1 0,-1 12 0,1-21-59,-1 0 0,1 0-1,-1 0 1,1 0-1,-1 0 1,1 0 0,-1 0-1,0 0 1,0-1 0,0 1-1,0 0 1,0-1 0,0 1-1,-1-1 1,1 1-1,0-1 1,-1 1 0,1-1-1,-1 0 1,1 0 0,-1 0-1,-2 1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11:30:02.9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1582 1508 24575,'-38'7'0,"34"-6"0,0 0 0,0 0 0,-1 0 0,1 0 0,0-1 0,0 0 0,-1 0 0,-5 0 0,9 0 0,1-1 0,-1 1 0,1 0 0,-1 0 0,1 0 0,0 0 0,-1-1 0,1 1 0,0 0 0,-1 0 0,1-1 0,0 1 0,-1 0 0,1-1 0,0 1 0,0 0 0,-1-1 0,1 1 0,0-1 0,0 1 0,-1 0 0,1-1 0,0 1 0,0-1 0,0 1 0,0-1 0,0 1 0,0 0 0,0-1 0,0 1 0,0-1 0,0 1 0,0-1 0,0 1 0,0 0 0,0-1 0,0 1 0,0-1 0,1 1 0,-1-1 0,5-14 0,0 1 0,0 0 0,2 0 0,0 0 0,0 0 0,16-19 0,-2 0 0,380-530-1507,-301 430 1131,41-51-265,101-140 129,-234 312 512,2 0 0,-2-1 0,0 0 0,0 0 0,10-26 0,-18 38 3,1 1 0,-1-1 0,0 0 0,1 0 0,-1 0 0,0 1 0,1-1 0,-1 0 0,0 0 0,0 0 0,0 0 0,0 0 0,0 0 0,0 0 0,0 0 0,0 1 0,0-1 0,0 0 0,-1 0 0,1 0 0,0 0 0,-1 0 0,1 1 0,0-1-1,-1 0 1,1 0 0,-1 1 0,1-1 0,-1 0 0,0 0 0,1 1 0,-1-1 0,0 1 0,1-1 0,-1 1 0,0-1 0,0 1 0,1-1 0,-1 1 0,0-1 0,0 1 0,0 0 0,0 0 0,1-1 0,-1 1 0,0 0 0,0 0 0,0 0 0,0 0 0,0 0 0,0 0 0,0 0 0,1 0 0,-3 1 0,-17 1 289,0 1 1,-1 0-1,1 2 1,-35 13-1,12-5-48,-140 48 190,-64 29-530,-549 248-1787,35 85 730,687-375 1072,-118 101-1,182-141 111,1 1 1,0 0 0,-9 12-1,17-19 120,-1 1 0,0-1 0,1 1 0,0-1 0,-1 1 0,1 0 0,0-1 0,0 1 0,1 0 0,-1 0 0,0 0 0,1 0 0,0 0 0,0-1 0,0 1 0,0 0 0,0 0 0,1 5 0,-1-7-104,1 0 0,-1-1 0,0 1 0,0 0 1,1 0-1,-1-1 0,0 1 0,1 0 0,-1-1 0,1 1 1,-1 0-1,1-1 0,-1 1 0,1-1 0,-1 1 0,1-1 0,0 1 1,-1-1-1,2 1 0,0 0-33,-1-1 0,1 0 1,0 1-1,-1-1 0,1 0 1,0 0-1,0 0 0,-1 0 0,1-1 1,0 1-1,0 0 0,2-2 0,81-29 4,87-43-16,107-51-429,222-97-1080,237-94-67,-709 303 1576,-18 7 0,0 1 0,1 0 0,-1 1 0,1 1 0,0-1 0,16-1 0,-27 5 0,-1 0 0,1 0 0,-1 0 0,0 0 0,1 0 0,-1 0 0,0 0 0,1 0 0,-1 0 0,1 0 0,-1 0 0,0 1 0,1-1 0,-1 0 0,0 0 0,1 0 0,-1 1 0,0-1 0,1 0 0,-1 0 0,0 1 0,0-1 0,1 0 0,-1 0 0,0 1 0,0-1 0,1 1 0,-1 0 0,0 0 0,0 0 0,0 1 0,0-1 0,0 0 0,0 0 0,0 0 0,-1 0 0,1 0 0,0 0 0,-1 0 0,1 1 0,-1 0 0,-11 18 0,0 0 0,-21 26 0,-95 109 0,-526 496-274,440-458 274,33-40-12,-172 114-49,352-266 65,-1-1 1,1 1-1,0 0 0,0 0 1,0-1-1,-1 1 1,1 0-1,0-1 0,-1 1 1,1-1-1,0 0 1,-1 1-1,-2-1 0,4 0 2,0 0-1,0-1 0,-1 1 0,1 0 1,0 0-1,0 0 0,-1-1 0,1 1 1,0 0-1,0-1 0,0 1 1,-1 0-1,1 0 0,0-1 0,0 1 1,0 0-1,0-1 0,0 1 0,0 0 1,0-1-1,0 1 0,0 0 0,0-1 1,0 1-1,0 0 0,0-1 1,0 1-1,0 0 0,0-1 0,0 1 1,0 0-1,0-1 0,0 1 0,1-1 1,1-6 141,1-1 1,1 1-1,-1 0 0,6-9 1,49-72 783,72-83 0,82-76-902,-67 90-42,56-64 15,-181 192-2,-20 29 0,1 0 0,-1 0-1,0 0 1,0 0 0,0 0-1,0 0 1,0 0 0,0 0-1,0 0 1,0 0 0,0 0 0,0-1-1,1 1 1,-1 0 0,0 0-1,0 0 1,0 0 0,0 0-1,0 0 1,0 0 0,0 0 0,0 0-1,0-1 1,0 1 0,0 0-1,0 0 1,0 0 0,0 0-1,0 0 1,0 0 0,0 0 0,0-1-1,0 1 1,0 0 0,0 0-1,0 0 1,0 0 0,0 0-1,0 0 1,0 0 0,-1 0 0,1 0-1,0-1 1,0 1 0,0 0-1,0 0 1,0 0 0,0 0-1,0 0 1,0 0 0,0 0 0,0 0-1,0 0 1,-1 0 0,1 0-1,0 0 1,0 0 0,0 0-1,0 0 1,0 0 0,0 0 0,0 0-1,-1 0 1,1 0 0,0 0-1,0 0 1,0 0 0,-11 5-21,-13 10 226,15-8-122,1 1 1,-1-1-1,1 1 1,0 1-1,1-1 1,0 1-1,0 1 0,1-1 1,-7 15-1,13-24-83,0 0 0,0 0 0,-1 1 0,1-1 0,0 0 0,0 0 0,0 0 0,0 1 0,0-1 0,0 0 0,-1 0 0,1 0 0,0 1 0,0-1 0,0 0 0,0 0 0,0 0 0,0 1 0,0-1 0,0 0 0,0 0 0,0 1 0,0-1 0,0 0 0,0 0 0,0 0 0,0 1 0,0-1 0,1 0 0,-1 0 0,0 0 0,0 1 0,0-1 0,0 0 0,0 0 0,0 0 0,0 1 0,1-1 0,-1 0 0,0 0 0,0 0 0,0 0 0,1 0 0,-1 0 0,0 1 0,0-1 0,0 0 0,1 0 0,-1 0 0,0 0 0,0 0 0,0 0 0,1 0 0,-1 0 0,0 0 0,0 0 0,0 0 0,1 0 0,4-2 0,1 0 0,-1 0 0,0 0 0,0-1 0,7-4 0,320-224-21,-248 168-122,712-546-1809,-789 603 1939,188-158-337,-186 155 350,0 0 0,13-18 0,-14 11 0,-8 15 0,0 1 0,0 0 0,0-1 0,0 1 0,0 0 0,0-1 0,0 1 0,0 0 0,0-1 0,0 1 0,0 0 0,-1 0 0,1-1 0,0 1 0,0 0 0,0-1 0,0 1 0,0 0 0,-1 0 0,1-1 0,0 1 0,0 0 0,0 0 0,-1-1 0,1 1 0,0 0 0,0 0 0,-1-1 0,-2 1 0,1-1 0,-1 1 0,1 0 0,-1 0 0,0 0 0,1 0 0,-1 0 0,1 0 0,-1 1 0,0-1 0,-3 3 0,-48 12 0,2 2 0,-81 40 0,56-23 0,-230 105-164,-201 111-1707,-500 335 0,793-435 1519,194-134 404,13-11 134,0 1 0,1 0 1,0 1-1,-9 10 0,39-42 843,1 1-1,1 1 0,1 1 0,38-25 0,-29 21-555,110-71-320,-116 81-157,1 1 1,0 2 0,39-13 0,-64 25 3,-1-1 0,1 1 0,0 0 0,0 1 0,0-1 0,0 1 0,0 0 0,5 0 0,-9 0 0,0 1 0,0-1 0,0 0 0,0 1 0,1-1 0,-1 1 0,0-1 0,0 1 0,0-1 0,0 1 0,-1 0 0,1-1 0,0 1 0,0 0 0,0 0 0,0 0 0,-1 0 0,1-1 0,0 1 0,-1 0 0,1 0 0,-1 0 0,1 1 0,-1-1 0,0 0 0,1 0 0,-1 0 0,0 0 0,0 0 0,0 0 0,0 1 0,1-1 0,-2 0 0,1 0 0,0 0 0,0 0 0,-1 2 0,-1 10 8,-2-1 0,1 1-1,-2-1 1,1 1 0,-2-1-1,0-1 1,-12 19 0,-5 11-1435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11:30:00.5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249 0 24575,'10'21'0,"-1"1"0,-1 0 0,-1 0 0,-1 1 0,6 43 0,-8-20 0,-2 91 0,-2-134 0,-1 8 0,1 0 0,-1 1 0,-1-1 0,-4 14 0,6-23 0,-1 0 0,0 1 0,0-1 0,0 0 0,0 0 0,0 0 0,0 0 0,-1 0 0,1 0 0,-1 0 0,1 0 0,-1-1 0,0 1 0,0 0 0,0-1 0,0 1 0,0-1 0,0 0 0,0 0 0,0 0 0,0 0 0,-1 0 0,1 0 0,0-1 0,-5 2 0,-11-2 0,-14 1 0,31-1 0,0 0 0,0 1 0,-1-1 0,1 1 0,0-1 0,0 1 0,0-1 0,0 1 0,0-1 0,0 1 0,0 0 0,0 0 0,0 0 0,1-1 0,-1 1 0,0 0 0,0 0 0,1 0 0,-1 0 0,0 0 0,1 0 0,-1 3 0,-2 8 0,0 1 0,2 0 0,-1 0 0,2 0 0,1 23 0,-1-6 0,2 118 0,-1 90 0,-1-232 0,0-1 0,-1 1 0,0-1 0,-3 11 0,4-15 0,0-1 0,0 1 0,-1-1 0,1 1 0,0-1 0,0 1 0,-1-1 0,1 1 0,0-1 0,0 0 0,-1 1 0,1-1 0,-1 1 0,1-1 0,0 0 0,-1 1 0,1-1 0,-1 0 0,1 0 0,-1 1 0,1-1 0,-2 0 0,2 0 0,-1 0 0,0 0 0,0 0 0,0-1 0,1 1 0,-1 0 0,0-1 0,0 1 0,1-1 0,-1 1 0,0 0 0,1-1 0,-1 0 0,0 1 0,1-1 0,-1 1 0,1-1 0,-1 0 0,0-1 0,-5-7 0,0-1 0,1 0 0,0 0 0,0 0 0,1 0 0,-4-17 0,1 6 0,-18-65 0,3-1 0,4 0 0,4-2 0,-5-171 0,19 253 0,0 0 0,0 0 0,1 0 0,2-13 0,-2 18 0,0 0 0,0 0 0,0 0 0,0 0 0,0 0 0,0 0 0,0 0 0,1 1 0,-1-1 0,1 0 0,-1 1 0,1-1 0,0 1 0,-1 0 0,1 0 0,0-1 0,0 1 0,0 0 0,3-1 0,6-2 0,1 1 0,0 0 0,0 0 0,0 2 0,0-1 0,18 1 0,74 7 0,-91-4 0,0 0 0,-1 1 0,1 1 0,0 0 0,-1 0 0,0 1 0,0 1 0,-1 0 0,1 1 0,-1 0 0,0 0 0,-1 1 0,0 1 0,0 0 0,-1 0 0,0 1 0,13 18 0,-12-11 0,1 1 0,-2-1 0,-1 1 0,0 1 0,-1 0 0,-1 0 0,0 0 0,-2 1 0,0-1 0,1 41 0,-4-53 0,0 10 0,-1 0 0,-4 31 0,4-42 0,-1-1 0,-1 0 0,1 0 0,-1 0 0,0-1 0,0 1 0,0 0 0,-1-1 0,1 1 0,-1-1 0,0 0 0,-1 0 0,-6 7 0,-6 3 0,-1 2 0,2 0 0,0 1 0,1 0 0,0 1 0,-12 23 0,19-28 0,-2 4 0,-18 26 0,25-40 0,0 0 0,-1 0 0,1 0 0,-1-1 0,1 1 0,-1-1 0,0 1 0,0-1 0,0 0 0,0 0 0,-1 0 0,1-1 0,0 1 0,-1-1 0,-4 2 0,6-3 0,0 0 0,1 0 0,-1 0 0,0 0 0,0 0 0,0 0 0,1-1 0,-1 1 0,0-1 0,0 1 0,1-1 0,-1 0 0,1 0 0,-1 1 0,0-1 0,1 0 0,-1 0 0,-1-2 0,-1-1 0,1 0 0,0 0 0,0 0 0,0 0 0,0 0 0,-2-6 0,-8-19 0,1 0 0,1-1 0,2-1 0,1 1 0,-5-36 0,-10-162 0,17 16 0,6 208 0,3-30 0,-2 34 0,-1 0 0,0-1 0,0 1 0,0-1 0,0 1 0,0 0 0,1-1 0,-1 1 0,0 0 0,0 0 0,1-1 0,-1 1 0,0 0 0,0-1 0,1 1 0,-1 0 0,0 0 0,1 0 0,-1-1 0,0 1 0,1 0 0,-1 0 0,1 0 0,-1 0 0,1-1 0,0 2 0,0-1 0,0 0 0,0 0 0,0 1 0,0-1 0,0 0 0,0 1 0,0-1 0,-1 1 0,1 0 0,0-1 0,0 1 0,0-1 0,-1 1 0,2 1 0,21 24 0,-1 1 0,-1 2 0,32 57 0,-32-51 0,-17-27 0,15 23 0,25 55 0,-40-76 0,0 1 0,-1-1 0,0 1 0,-1-1 0,0 1 0,0 0 0,-1 0 0,-1-1 0,0 1 0,-1 12 0,1-21-59,-1 0 0,1 0-1,-1 0 1,1 0-1,-1 0 1,1 0 0,-1 0-1,0 0 1,0-1 0,0 1-1,0 0 1,0-1 0,0 1-1,-1-1 1,1 1-1,0-1 1,-1 1 0,1-1-1,-1 0 1,1 0 0,-1 0-1,-2 1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11:30:02.9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1582 1508 24575,'-38'7'0,"34"-6"0,0 0 0,0 0 0,-1 0 0,1 0 0,0-1 0,0 0 0,-1 0 0,-5 0 0,9 0 0,1-1 0,-1 1 0,1 0 0,-1 0 0,1 0 0,0 0 0,-1-1 0,1 1 0,0 0 0,-1 0 0,1-1 0,0 1 0,-1 0 0,1-1 0,0 1 0,0 0 0,-1-1 0,1 1 0,0-1 0,0 1 0,-1 0 0,1-1 0,0 1 0,0-1 0,0 1 0,0-1 0,0 1 0,0 0 0,0-1 0,0 1 0,0-1 0,0 1 0,0-1 0,0 1 0,0 0 0,0-1 0,0 1 0,0-1 0,1 1 0,-1-1 0,5-14 0,0 1 0,0 0 0,2 0 0,0 0 0,0 0 0,16-19 0,-2 0 0,380-530-1507,-301 430 1131,41-51-265,101-140 129,-234 312 512,2 0 0,-2-1 0,0 0 0,0 0 0,10-26 0,-18 38 3,1 1 0,-1-1 0,0 0 0,1 0 0,-1 0 0,0 1 0,1-1 0,-1 0 0,0 0 0,0 0 0,0 0 0,0 0 0,0 0 0,0 0 0,0 0 0,0 1 0,0-1 0,0 0 0,-1 0 0,1 0 0,0 0 0,-1 0 0,1 1 0,0-1-1,-1 0 1,1 0 0,-1 1 0,1-1 0,-1 0 0,0 0 0,1 1 0,-1-1 0,0 1 0,1-1 0,-1 1 0,0-1 0,0 1 0,1-1 0,-1 1 0,0-1 0,0 1 0,0 0 0,0 0 0,1-1 0,-1 1 0,0 0 0,0 0 0,0 0 0,0 0 0,0 0 0,0 0 0,0 0 0,1 0 0,-3 1 0,-17 1 289,0 1 1,-1 0-1,1 2 1,-35 13-1,12-5-48,-140 48 190,-64 29-530,-549 248-1787,35 85 730,687-375 1072,-118 101-1,182-141 111,1 1 1,0 0 0,-9 12-1,17-19 120,-1 1 0,0-1 0,1 1 0,0-1 0,-1 1 0,1 0 0,0-1 0,0 1 0,1 0 0,-1 0 0,0 0 0,1 0 0,0 0 0,0-1 0,0 1 0,0 0 0,0 0 0,1 5 0,-1-7-104,1 0 0,-1-1 0,0 1 0,0 0 1,1 0-1,-1-1 0,0 1 0,1 0 0,-1-1 0,1 1 1,-1 0-1,1-1 0,-1 1 0,1-1 0,-1 1 0,1-1 0,0 1 1,-1-1-1,2 1 0,0 0-33,-1-1 0,1 0 1,0 1-1,-1-1 0,1 0 1,0 0-1,0 0 0,-1 0 0,1-1 1,0 1-1,0 0 0,2-2 0,81-29 4,87-43-16,107-51-429,222-97-1080,237-94-67,-709 303 1576,-18 7 0,0 1 0,1 0 0,-1 1 0,1 1 0,0-1 0,16-1 0,-27 5 0,-1 0 0,1 0 0,-1 0 0,0 0 0,1 0 0,-1 0 0,0 0 0,1 0 0,-1 0 0,1 0 0,-1 0 0,0 1 0,1-1 0,-1 0 0,0 0 0,1 0 0,-1 1 0,0-1 0,1 0 0,-1 0 0,0 1 0,0-1 0,1 0 0,-1 0 0,0 1 0,0-1 0,1 1 0,-1 0 0,0 0 0,0 0 0,0 1 0,0-1 0,0 0 0,0 0 0,0 0 0,-1 0 0,1 0 0,0 0 0,-1 0 0,1 1 0,-1 0 0,-11 18 0,0 0 0,-21 26 0,-95 109 0,-526 496-274,440-458 274,33-40-12,-172 114-49,352-266 65,-1-1 1,1 1-1,0 0 0,0 0 1,0-1-1,-1 1 1,1 0-1,0-1 0,-1 1 1,1-1-1,0 0 1,-1 1-1,-2-1 0,4 0 2,0 0-1,0-1 0,-1 1 0,1 0 1,0 0-1,0 0 0,-1-1 0,1 1 1,0 0-1,0-1 0,0 1 1,-1 0-1,1 0 0,0-1 0,0 1 1,0 0-1,0-1 0,0 1 0,0 0 1,0-1-1,0 1 0,0 0 0,0-1 1,0 1-1,0 0 0,0-1 1,0 1-1,0 0 0,0-1 0,0 1 1,0 0-1,0-1 0,0 1 0,1-1 1,1-6 141,1-1 1,1 1-1,-1 0 0,6-9 1,49-72 783,72-83 0,82-76-902,-67 90-42,56-64 15,-181 192-2,-20 29 0,1 0 0,-1 0-1,0 0 1,0 0 0,0 0-1,0 0 1,0 0 0,0 0-1,0 0 1,0 0 0,0 0 0,0-1-1,1 1 1,-1 0 0,0 0-1,0 0 1,0 0 0,0 0-1,0 0 1,0 0 0,0 0 0,0 0-1,0-1 1,0 1 0,0 0-1,0 0 1,0 0 0,0 0-1,0 0 1,0 0 0,0 0 0,0-1-1,0 1 1,0 0 0,0 0-1,0 0 1,0 0 0,0 0-1,0 0 1,0 0 0,-1 0 0,1 0-1,0-1 1,0 1 0,0 0-1,0 0 1,0 0 0,0 0-1,0 0 1,0 0 0,0 0 0,0 0-1,0 0 1,-1 0 0,1 0-1,0 0 1,0 0 0,0 0-1,0 0 1,0 0 0,0 0 0,0 0-1,-1 0 1,1 0 0,0 0-1,0 0 1,0 0 0,-11 5-21,-13 10 226,15-8-122,1 1 1,-1-1-1,1 1 1,0 1-1,1-1 1,0 1-1,0 1 0,1-1 1,-7 15-1,13-24-83,0 0 0,0 0 0,-1 1 0,1-1 0,0 0 0,0 0 0,0 0 0,0 1 0,0-1 0,0 0 0,-1 0 0,1 0 0,0 1 0,0-1 0,0 0 0,0 0 0,0 0 0,0 1 0,0-1 0,0 0 0,0 0 0,0 1 0,0-1 0,0 0 0,0 0 0,0 0 0,0 1 0,0-1 0,1 0 0,-1 0 0,0 0 0,0 1 0,0-1 0,0 0 0,0 0 0,0 0 0,0 1 0,1-1 0,-1 0 0,0 0 0,0 0 0,0 0 0,1 0 0,-1 0 0,0 1 0,0-1 0,0 0 0,1 0 0,-1 0 0,0 0 0,0 0 0,0 0 0,1 0 0,-1 0 0,0 0 0,0 0 0,0 0 0,1 0 0,4-2 0,1 0 0,-1 0 0,0 0 0,0-1 0,7-4 0,320-224-21,-248 168-122,712-546-1809,-789 603 1939,188-158-337,-186 155 350,0 0 0,13-18 0,-14 11 0,-8 15 0,0 1 0,0 0 0,0-1 0,0 1 0,0 0 0,0-1 0,0 1 0,0 0 0,0-1 0,0 1 0,0 0 0,-1 0 0,1-1 0,0 1 0,0 0 0,0-1 0,0 1 0,0 0 0,-1 0 0,1-1 0,0 1 0,0 0 0,0 0 0,-1-1 0,1 1 0,0 0 0,0 0 0,-1-1 0,-2 1 0,1-1 0,-1 1 0,1 0 0,-1 0 0,0 0 0,1 0 0,-1 0 0,1 0 0,-1 1 0,0-1 0,-3 3 0,-48 12 0,2 2 0,-81 40 0,56-23 0,-230 105-164,-201 111-1707,-500 335 0,793-435 1519,194-134 404,13-11 134,0 1 0,1 0 1,0 1-1,-9 10 0,39-42 843,1 1-1,1 1 0,1 1 0,38-25 0,-29 21-555,110-71-320,-116 81-157,1 1 1,0 2 0,39-13 0,-64 25 3,-1-1 0,1 1 0,0 0 0,0 1 0,0-1 0,0 1 0,0 0 0,5 0 0,-9 0 0,0 1 0,0-1 0,0 0 0,0 1 0,1-1 0,-1 1 0,0-1 0,0 1 0,0-1 0,0 1 0,-1 0 0,1-1 0,0 1 0,0 0 0,0 0 0,0 0 0,-1 0 0,1-1 0,0 1 0,-1 0 0,1 0 0,-1 0 0,1 1 0,-1-1 0,0 0 0,1 0 0,-1 0 0,0 0 0,0 0 0,0 0 0,0 1 0,1-1 0,-2 0 0,1 0 0,0 0 0,0 0 0,-1 2 0,-1 10 8,-2-1 0,1 1-1,-2-1 1,1 1 0,-2-1-1,0-1 1,-12 19 0,-5 11-1435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11:30:00.5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249 0 24575,'10'21'0,"-1"1"0,-1 0 0,-1 0 0,-1 1 0,6 43 0,-8-20 0,-2 91 0,-2-134 0,-1 8 0,1 0 0,-1 1 0,-1-1 0,-4 14 0,6-23 0,-1 0 0,0 1 0,0-1 0,0 0 0,0 0 0,0 0 0,0 0 0,-1 0 0,1 0 0,-1 0 0,1 0 0,-1-1 0,0 1 0,0 0 0,0-1 0,0 1 0,0-1 0,0 0 0,0 0 0,0 0 0,0 0 0,-1 0 0,1 0 0,0-1 0,-5 2 0,-11-2 0,-14 1 0,31-1 0,0 0 0,0 1 0,-1-1 0,1 1 0,0-1 0,0 1 0,0-1 0,0 1 0,0-1 0,0 1 0,0 0 0,0 0 0,0 0 0,1-1 0,-1 1 0,0 0 0,0 0 0,1 0 0,-1 0 0,0 0 0,1 0 0,-1 3 0,-2 8 0,0 1 0,2 0 0,-1 0 0,2 0 0,1 23 0,-1-6 0,2 118 0,-1 90 0,-1-232 0,0-1 0,-1 1 0,0-1 0,-3 11 0,4-15 0,0-1 0,0 1 0,-1-1 0,1 1 0,0-1 0,0 1 0,-1-1 0,1 1 0,0-1 0,0 0 0,-1 1 0,1-1 0,-1 1 0,1-1 0,0 0 0,-1 1 0,1-1 0,-1 0 0,1 0 0,-1 1 0,1-1 0,-2 0 0,2 0 0,-1 0 0,0 0 0,0 0 0,0-1 0,1 1 0,-1 0 0,0-1 0,0 1 0,1-1 0,-1 1 0,0 0 0,1-1 0,-1 0 0,0 1 0,1-1 0,-1 1 0,1-1 0,-1 0 0,0-1 0,-5-7 0,0-1 0,1 0 0,0 0 0,0 0 0,1 0 0,-4-17 0,1 6 0,-18-65 0,3-1 0,4 0 0,4-2 0,-5-171 0,19 253 0,0 0 0,0 0 0,1 0 0,2-13 0,-2 18 0,0 0 0,0 0 0,0 0 0,0 0 0,0 0 0,0 0 0,0 0 0,1 1 0,-1-1 0,1 0 0,-1 1 0,1-1 0,0 1 0,-1 0 0,1 0 0,0-1 0,0 1 0,0 0 0,3-1 0,6-2 0,1 1 0,0 0 0,0 0 0,0 2 0,0-1 0,18 1 0,74 7 0,-91-4 0,0 0 0,-1 1 0,1 1 0,0 0 0,-1 0 0,0 1 0,0 1 0,-1 0 0,1 1 0,-1 0 0,0 0 0,-1 1 0,0 1 0,0 0 0,-1 0 0,0 1 0,13 18 0,-12-11 0,1 1 0,-2-1 0,-1 1 0,0 1 0,-1 0 0,-1 0 0,0 0 0,-2 1 0,0-1 0,1 41 0,-4-53 0,0 10 0,-1 0 0,-4 31 0,4-42 0,-1-1 0,-1 0 0,1 0 0,-1 0 0,0-1 0,0 1 0,0 0 0,-1-1 0,1 1 0,-1-1 0,0 0 0,-1 0 0,-6 7 0,-6 3 0,-1 2 0,2 0 0,0 1 0,1 0 0,0 1 0,-12 23 0,19-28 0,-2 4 0,-18 26 0,25-40 0,0 0 0,-1 0 0,1 0 0,-1-1 0,1 1 0,-1-1 0,0 1 0,0-1 0,0 0 0,0 0 0,-1 0 0,1-1 0,0 1 0,-1-1 0,-4 2 0,6-3 0,0 0 0,1 0 0,-1 0 0,0 0 0,0 0 0,0 0 0,1-1 0,-1 1 0,0-1 0,0 1 0,1-1 0,-1 0 0,1 0 0,-1 1 0,0-1 0,1 0 0,-1 0 0,-1-2 0,-1-1 0,1 0 0,0 0 0,0 0 0,0 0 0,0 0 0,-2-6 0,-8-19 0,1 0 0,1-1 0,2-1 0,1 1 0,-5-36 0,-10-162 0,17 16 0,6 208 0,3-30 0,-2 34 0,-1 0 0,0-1 0,0 1 0,0-1 0,0 1 0,0 0 0,1-1 0,-1 1 0,0 0 0,0 0 0,1-1 0,-1 1 0,0 0 0,0-1 0,1 1 0,-1 0 0,0 0 0,1 0 0,-1-1 0,0 1 0,1 0 0,-1 0 0,1 0 0,-1 0 0,1-1 0,0 2 0,0-1 0,0 0 0,0 0 0,0 1 0,0-1 0,0 0 0,0 1 0,0-1 0,-1 1 0,1 0 0,0-1 0,0 1 0,0-1 0,-1 1 0,2 1 0,21 24 0,-1 1 0,-1 2 0,32 57 0,-32-51 0,-17-27 0,15 23 0,25 55 0,-40-76 0,0 1 0,-1-1 0,0 1 0,-1-1 0,0 1 0,0 0 0,-1 0 0,-1-1 0,0 1 0,-1 12 0,1-21-59,-1 0 0,1 0-1,-1 0 1,1 0-1,-1 0 1,1 0 0,-1 0-1,0 0 1,0-1 0,0 1-1,0 0 1,0-1 0,0 1-1,-1-1 1,1 1-1,0-1 1,-1 1 0,1-1-1,-1 0 1,1 0 0,-1 0-1,-2 1 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11:30:02.9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1582 1508 24575,'-38'7'0,"34"-6"0,0 0 0,0 0 0,-1 0 0,1 0 0,0-1 0,0 0 0,-1 0 0,-5 0 0,9 0 0,1-1 0,-1 1 0,1 0 0,-1 0 0,1 0 0,0 0 0,-1-1 0,1 1 0,0 0 0,-1 0 0,1-1 0,0 1 0,-1 0 0,1-1 0,0 1 0,0 0 0,-1-1 0,1 1 0,0-1 0,0 1 0,-1 0 0,1-1 0,0 1 0,0-1 0,0 1 0,0-1 0,0 1 0,0 0 0,0-1 0,0 1 0,0-1 0,0 1 0,0-1 0,0 1 0,0 0 0,0-1 0,0 1 0,0-1 0,1 1 0,-1-1 0,5-14 0,0 1 0,0 0 0,2 0 0,0 0 0,0 0 0,16-19 0,-2 0 0,380-530-1507,-301 430 1131,41-51-265,101-140 129,-234 312 512,2 0 0,-2-1 0,0 0 0,0 0 0,10-26 0,-18 38 3,1 1 0,-1-1 0,0 0 0,1 0 0,-1 0 0,0 1 0,1-1 0,-1 0 0,0 0 0,0 0 0,0 0 0,0 0 0,0 0 0,0 0 0,0 0 0,0 1 0,0-1 0,0 0 0,-1 0 0,1 0 0,0 0 0,-1 0 0,1 1 0,0-1-1,-1 0 1,1 0 0,-1 1 0,1-1 0,-1 0 0,0 0 0,1 1 0,-1-1 0,0 1 0,1-1 0,-1 1 0,0-1 0,0 1 0,1-1 0,-1 1 0,0-1 0,0 1 0,0 0 0,0 0 0,1-1 0,-1 1 0,0 0 0,0 0 0,0 0 0,0 0 0,0 0 0,0 0 0,0 0 0,1 0 0,-3 1 0,-17 1 289,0 1 1,-1 0-1,1 2 1,-35 13-1,12-5-48,-140 48 190,-64 29-530,-549 248-1787,35 85 730,687-375 1072,-118 101-1,182-141 111,1 1 1,0 0 0,-9 12-1,17-19 120,-1 1 0,0-1 0,1 1 0,0-1 0,-1 1 0,1 0 0,0-1 0,0 1 0,1 0 0,-1 0 0,0 0 0,1 0 0,0 0 0,0-1 0,0 1 0,0 0 0,0 0 0,1 5 0,-1-7-104,1 0 0,-1-1 0,0 1 0,0 0 1,1 0-1,-1-1 0,0 1 0,1 0 0,-1-1 0,1 1 1,-1 0-1,1-1 0,-1 1 0,1-1 0,-1 1 0,1-1 0,0 1 1,-1-1-1,2 1 0,0 0-33,-1-1 0,1 0 1,0 1-1,-1-1 0,1 0 1,0 0-1,0 0 0,-1 0 0,1-1 1,0 1-1,0 0 0,2-2 0,81-29 4,87-43-16,107-51-429,222-97-1080,237-94-67,-709 303 1576,-18 7 0,0 1 0,1 0 0,-1 1 0,1 1 0,0-1 0,16-1 0,-27 5 0,-1 0 0,1 0 0,-1 0 0,0 0 0,1 0 0,-1 0 0,0 0 0,1 0 0,-1 0 0,1 0 0,-1 0 0,0 1 0,1-1 0,-1 0 0,0 0 0,1 0 0,-1 1 0,0-1 0,1 0 0,-1 0 0,0 1 0,0-1 0,1 0 0,-1 0 0,0 1 0,0-1 0,1 1 0,-1 0 0,0 0 0,0 0 0,0 1 0,0-1 0,0 0 0,0 0 0,0 0 0,-1 0 0,1 0 0,0 0 0,-1 0 0,1 1 0,-1 0 0,-11 18 0,0 0 0,-21 26 0,-95 109 0,-526 496-274,440-458 274,33-40-12,-172 114-49,352-266 65,-1-1 1,1 1-1,0 0 0,0 0 1,0-1-1,-1 1 1,1 0-1,0-1 0,-1 1 1,1-1-1,0 0 1,-1 1-1,-2-1 0,4 0 2,0 0-1,0-1 0,-1 1 0,1 0 1,0 0-1,0 0 0,-1-1 0,1 1 1,0 0-1,0-1 0,0 1 1,-1 0-1,1 0 0,0-1 0,0 1 1,0 0-1,0-1 0,0 1 0,0 0 1,0-1-1,0 1 0,0 0 0,0-1 1,0 1-1,0 0 0,0-1 1,0 1-1,0 0 0,0-1 0,0 1 1,0 0-1,0-1 0,0 1 0,1-1 1,1-6 141,1-1 1,1 1-1,-1 0 0,6-9 1,49-72 783,72-83 0,82-76-902,-67 90-42,56-64 15,-181 192-2,-20 29 0,1 0 0,-1 0-1,0 0 1,0 0 0,0 0-1,0 0 1,0 0 0,0 0-1,0 0 1,0 0 0,0 0 0,0-1-1,1 1 1,-1 0 0,0 0-1,0 0 1,0 0 0,0 0-1,0 0 1,0 0 0,0 0 0,0 0-1,0-1 1,0 1 0,0 0-1,0 0 1,0 0 0,0 0-1,0 0 1,0 0 0,0 0 0,0-1-1,0 1 1,0 0 0,0 0-1,0 0 1,0 0 0,0 0-1,0 0 1,0 0 0,-1 0 0,1 0-1,0-1 1,0 1 0,0 0-1,0 0 1,0 0 0,0 0-1,0 0 1,0 0 0,0 0 0,0 0-1,0 0 1,-1 0 0,1 0-1,0 0 1,0 0 0,0 0-1,0 0 1,0 0 0,0 0 0,0 0-1,-1 0 1,1 0 0,0 0-1,0 0 1,0 0 0,-11 5-21,-13 10 226,15-8-122,1 1 1,-1-1-1,1 1 1,0 1-1,1-1 1,0 1-1,0 1 0,1-1 1,-7 15-1,13-24-83,0 0 0,0 0 0,-1 1 0,1-1 0,0 0 0,0 0 0,0 0 0,0 1 0,0-1 0,0 0 0,-1 0 0,1 0 0,0 1 0,0-1 0,0 0 0,0 0 0,0 0 0,0 1 0,0-1 0,0 0 0,0 0 0,0 1 0,0-1 0,0 0 0,0 0 0,0 0 0,0 1 0,0-1 0,1 0 0,-1 0 0,0 0 0,0 1 0,0-1 0,0 0 0,0 0 0,0 0 0,0 1 0,1-1 0,-1 0 0,0 0 0,0 0 0,0 0 0,1 0 0,-1 0 0,0 1 0,0-1 0,0 0 0,1 0 0,-1 0 0,0 0 0,0 0 0,0 0 0,1 0 0,-1 0 0,0 0 0,0 0 0,0 0 0,1 0 0,4-2 0,1 0 0,-1 0 0,0 0 0,0-1 0,7-4 0,320-224-21,-248 168-122,712-546-1809,-789 603 1939,188-158-337,-186 155 350,0 0 0,13-18 0,-14 11 0,-8 15 0,0 1 0,0 0 0,0-1 0,0 1 0,0 0 0,0-1 0,0 1 0,0 0 0,0-1 0,0 1 0,0 0 0,-1 0 0,1-1 0,0 1 0,0 0 0,0-1 0,0 1 0,0 0 0,-1 0 0,1-1 0,0 1 0,0 0 0,0 0 0,-1-1 0,1 1 0,0 0 0,0 0 0,-1-1 0,-2 1 0,1-1 0,-1 1 0,1 0 0,-1 0 0,0 0 0,1 0 0,-1 0 0,1 0 0,-1 1 0,0-1 0,-3 3 0,-48 12 0,2 2 0,-81 40 0,56-23 0,-230 105-164,-201 111-1707,-500 335 0,793-435 1519,194-134 404,13-11 134,0 1 0,1 0 1,0 1-1,-9 10 0,39-42 843,1 1-1,1 1 0,1 1 0,38-25 0,-29 21-555,110-71-320,-116 81-157,1 1 1,0 2 0,39-13 0,-64 25 3,-1-1 0,1 1 0,0 0 0,0 1 0,0-1 0,0 1 0,0 0 0,5 0 0,-9 0 0,0 1 0,0-1 0,0 0 0,0 1 0,1-1 0,-1 1 0,0-1 0,0 1 0,0-1 0,0 1 0,-1 0 0,1-1 0,0 1 0,0 0 0,0 0 0,0 0 0,-1 0 0,1-1 0,0 1 0,-1 0 0,1 0 0,-1 0 0,1 1 0,-1-1 0,0 0 0,1 0 0,-1 0 0,0 0 0,0 0 0,0 0 0,0 1 0,1-1 0,-2 0 0,1 0 0,0 0 0,0 0 0,-1 2 0,-1 10 8,-2-1 0,1 1-1,-2-1 1,1 1 0,-2-1-1,0-1 1,-12 19 0,-5 11-1435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11:30:00.5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249 0 24575,'10'21'0,"-1"1"0,-1 0 0,-1 0 0,-1 1 0,6 43 0,-8-20 0,-2 91 0,-2-134 0,-1 8 0,1 0 0,-1 1 0,-1-1 0,-4 14 0,6-23 0,-1 0 0,0 1 0,0-1 0,0 0 0,0 0 0,0 0 0,0 0 0,-1 0 0,1 0 0,-1 0 0,1 0 0,-1-1 0,0 1 0,0 0 0,0-1 0,0 1 0,0-1 0,0 0 0,0 0 0,0 0 0,0 0 0,-1 0 0,1 0 0,0-1 0,-5 2 0,-11-2 0,-14 1 0,31-1 0,0 0 0,0 1 0,-1-1 0,1 1 0,0-1 0,0 1 0,0-1 0,0 1 0,0-1 0,0 1 0,0 0 0,0 0 0,0 0 0,1-1 0,-1 1 0,0 0 0,0 0 0,1 0 0,-1 0 0,0 0 0,1 0 0,-1 3 0,-2 8 0,0 1 0,2 0 0,-1 0 0,2 0 0,1 23 0,-1-6 0,2 118 0,-1 90 0,-1-232 0,0-1 0,-1 1 0,0-1 0,-3 11 0,4-15 0,0-1 0,0 1 0,-1-1 0,1 1 0,0-1 0,0 1 0,-1-1 0,1 1 0,0-1 0,0 0 0,-1 1 0,1-1 0,-1 1 0,1-1 0,0 0 0,-1 1 0,1-1 0,-1 0 0,1 0 0,-1 1 0,1-1 0,-2 0 0,2 0 0,-1 0 0,0 0 0,0 0 0,0-1 0,1 1 0,-1 0 0,0-1 0,0 1 0,1-1 0,-1 1 0,0 0 0,1-1 0,-1 0 0,0 1 0,1-1 0,-1 1 0,1-1 0,-1 0 0,0-1 0,-5-7 0,0-1 0,1 0 0,0 0 0,0 0 0,1 0 0,-4-17 0,1 6 0,-18-65 0,3-1 0,4 0 0,4-2 0,-5-171 0,19 253 0,0 0 0,0 0 0,1 0 0,2-13 0,-2 18 0,0 0 0,0 0 0,0 0 0,0 0 0,0 0 0,0 0 0,0 0 0,1 1 0,-1-1 0,1 0 0,-1 1 0,1-1 0,0 1 0,-1 0 0,1 0 0,0-1 0,0 1 0,0 0 0,3-1 0,6-2 0,1 1 0,0 0 0,0 0 0,0 2 0,0-1 0,18 1 0,74 7 0,-91-4 0,0 0 0,-1 1 0,1 1 0,0 0 0,-1 0 0,0 1 0,0 1 0,-1 0 0,1 1 0,-1 0 0,0 0 0,-1 1 0,0 1 0,0 0 0,-1 0 0,0 1 0,13 18 0,-12-11 0,1 1 0,-2-1 0,-1 1 0,0 1 0,-1 0 0,-1 0 0,0 0 0,-2 1 0,0-1 0,1 41 0,-4-53 0,0 10 0,-1 0 0,-4 31 0,4-42 0,-1-1 0,-1 0 0,1 0 0,-1 0 0,0-1 0,0 1 0,0 0 0,-1-1 0,1 1 0,-1-1 0,0 0 0,-1 0 0,-6 7 0,-6 3 0,-1 2 0,2 0 0,0 1 0,1 0 0,0 1 0,-12 23 0,19-28 0,-2 4 0,-18 26 0,25-40 0,0 0 0,-1 0 0,1 0 0,-1-1 0,1 1 0,-1-1 0,0 1 0,0-1 0,0 0 0,0 0 0,-1 0 0,1-1 0,0 1 0,-1-1 0,-4 2 0,6-3 0,0 0 0,1 0 0,-1 0 0,0 0 0,0 0 0,0 0 0,1-1 0,-1 1 0,0-1 0,0 1 0,1-1 0,-1 0 0,1 0 0,-1 1 0,0-1 0,1 0 0,-1 0 0,-1-2 0,-1-1 0,1 0 0,0 0 0,0 0 0,0 0 0,0 0 0,-2-6 0,-8-19 0,1 0 0,1-1 0,2-1 0,1 1 0,-5-36 0,-10-162 0,17 16 0,6 208 0,3-30 0,-2 34 0,-1 0 0,0-1 0,0 1 0,0-1 0,0 1 0,0 0 0,1-1 0,-1 1 0,0 0 0,0 0 0,1-1 0,-1 1 0,0 0 0,0-1 0,1 1 0,-1 0 0,0 0 0,1 0 0,-1-1 0,0 1 0,1 0 0,-1 0 0,1 0 0,-1 0 0,1-1 0,0 2 0,0-1 0,0 0 0,0 0 0,0 1 0,0-1 0,0 0 0,0 1 0,0-1 0,-1 1 0,1 0 0,0-1 0,0 1 0,0-1 0,-1 1 0,2 1 0,21 24 0,-1 1 0,-1 2 0,32 57 0,-32-51 0,-17-27 0,15 23 0,25 55 0,-40-76 0,0 1 0,-1-1 0,0 1 0,-1-1 0,0 1 0,0 0 0,-1 0 0,-1-1 0,0 1 0,-1 12 0,1-21-59,-1 0 0,1 0-1,-1 0 1,1 0-1,-1 0 1,1 0 0,-1 0-1,0 0 1,0-1 0,0 1-1,0 0 1,0-1 0,0 1-1,-1-1 1,1 1-1,0-1 1,-1 1 0,1-1-1,-1 0 1,1 0 0,-1 0-1,-2 1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11:30:02.9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1582 1508 24575,'-38'7'0,"34"-6"0,0 0 0,0 0 0,-1 0 0,1 0 0,0-1 0,0 0 0,-1 0 0,-5 0 0,9 0 0,1-1 0,-1 1 0,1 0 0,-1 0 0,1 0 0,0 0 0,-1-1 0,1 1 0,0 0 0,-1 0 0,1-1 0,0 1 0,-1 0 0,1-1 0,0 1 0,0 0 0,-1-1 0,1 1 0,0-1 0,0 1 0,-1 0 0,1-1 0,0 1 0,0-1 0,0 1 0,0-1 0,0 1 0,0 0 0,0-1 0,0 1 0,0-1 0,0 1 0,0-1 0,0 1 0,0 0 0,0-1 0,0 1 0,0-1 0,1 1 0,-1-1 0,5-14 0,0 1 0,0 0 0,2 0 0,0 0 0,0 0 0,16-19 0,-2 0 0,380-530-1507,-301 430 1131,41-51-265,101-140 129,-234 312 512,2 0 0,-2-1 0,0 0 0,0 0 0,10-26 0,-18 38 3,1 1 0,-1-1 0,0 0 0,1 0 0,-1 0 0,0 1 0,1-1 0,-1 0 0,0 0 0,0 0 0,0 0 0,0 0 0,0 0 0,0 0 0,0 0 0,0 1 0,0-1 0,0 0 0,-1 0 0,1 0 0,0 0 0,-1 0 0,1 1 0,0-1-1,-1 0 1,1 0 0,-1 1 0,1-1 0,-1 0 0,0 0 0,1 1 0,-1-1 0,0 1 0,1-1 0,-1 1 0,0-1 0,0 1 0,1-1 0,-1 1 0,0-1 0,0 1 0,0 0 0,0 0 0,1-1 0,-1 1 0,0 0 0,0 0 0,0 0 0,0 0 0,0 0 0,0 0 0,0 0 0,1 0 0,-3 1 0,-17 1 289,0 1 1,-1 0-1,1 2 1,-35 13-1,12-5-48,-140 48 190,-64 29-530,-549 248-1787,35 85 730,687-375 1072,-118 101-1,182-141 111,1 1 1,0 0 0,-9 12-1,17-19 120,-1 1 0,0-1 0,1 1 0,0-1 0,-1 1 0,1 0 0,0-1 0,0 1 0,1 0 0,-1 0 0,0 0 0,1 0 0,0 0 0,0-1 0,0 1 0,0 0 0,0 0 0,1 5 0,-1-7-104,1 0 0,-1-1 0,0 1 0,0 0 1,1 0-1,-1-1 0,0 1 0,1 0 0,-1-1 0,1 1 1,-1 0-1,1-1 0,-1 1 0,1-1 0,-1 1 0,1-1 0,0 1 1,-1-1-1,2 1 0,0 0-33,-1-1 0,1 0 1,0 1-1,-1-1 0,1 0 1,0 0-1,0 0 0,-1 0 0,1-1 1,0 1-1,0 0 0,2-2 0,81-29 4,87-43-16,107-51-429,222-97-1080,237-94-67,-709 303 1576,-18 7 0,0 1 0,1 0 0,-1 1 0,1 1 0,0-1 0,16-1 0,-27 5 0,-1 0 0,1 0 0,-1 0 0,0 0 0,1 0 0,-1 0 0,0 0 0,1 0 0,-1 0 0,1 0 0,-1 0 0,0 1 0,1-1 0,-1 0 0,0 0 0,1 0 0,-1 1 0,0-1 0,1 0 0,-1 0 0,0 1 0,0-1 0,1 0 0,-1 0 0,0 1 0,0-1 0,1 1 0,-1 0 0,0 0 0,0 0 0,0 1 0,0-1 0,0 0 0,0 0 0,0 0 0,-1 0 0,1 0 0,0 0 0,-1 0 0,1 1 0,-1 0 0,-11 18 0,0 0 0,-21 26 0,-95 109 0,-526 496-274,440-458 274,33-40-12,-172 114-49,352-266 65,-1-1 1,1 1-1,0 0 0,0 0 1,0-1-1,-1 1 1,1 0-1,0-1 0,-1 1 1,1-1-1,0 0 1,-1 1-1,-2-1 0,4 0 2,0 0-1,0-1 0,-1 1 0,1 0 1,0 0-1,0 0 0,-1-1 0,1 1 1,0 0-1,0-1 0,0 1 1,-1 0-1,1 0 0,0-1 0,0 1 1,0 0-1,0-1 0,0 1 0,0 0 1,0-1-1,0 1 0,0 0 0,0-1 1,0 1-1,0 0 0,0-1 1,0 1-1,0 0 0,0-1 0,0 1 1,0 0-1,0-1 0,0 1 0,1-1 1,1-6 141,1-1 1,1 1-1,-1 0 0,6-9 1,49-72 783,72-83 0,82-76-902,-67 90-42,56-64 15,-181 192-2,-20 29 0,1 0 0,-1 0-1,0 0 1,0 0 0,0 0-1,0 0 1,0 0 0,0 0-1,0 0 1,0 0 0,0 0 0,0-1-1,1 1 1,-1 0 0,0 0-1,0 0 1,0 0 0,0 0-1,0 0 1,0 0 0,0 0 0,0 0-1,0-1 1,0 1 0,0 0-1,0 0 1,0 0 0,0 0-1,0 0 1,0 0 0,0 0 0,0-1-1,0 1 1,0 0 0,0 0-1,0 0 1,0 0 0,0 0-1,0 0 1,0 0 0,-1 0 0,1 0-1,0-1 1,0 1 0,0 0-1,0 0 1,0 0 0,0 0-1,0 0 1,0 0 0,0 0 0,0 0-1,0 0 1,-1 0 0,1 0-1,0 0 1,0 0 0,0 0-1,0 0 1,0 0 0,0 0 0,0 0-1,-1 0 1,1 0 0,0 0-1,0 0 1,0 0 0,-11 5-21,-13 10 226,15-8-122,1 1 1,-1-1-1,1 1 1,0 1-1,1-1 1,0 1-1,0 1 0,1-1 1,-7 15-1,13-24-83,0 0 0,0 0 0,-1 1 0,1-1 0,0 0 0,0 0 0,0 0 0,0 1 0,0-1 0,0 0 0,-1 0 0,1 0 0,0 1 0,0-1 0,0 0 0,0 0 0,0 0 0,0 1 0,0-1 0,0 0 0,0 0 0,0 1 0,0-1 0,0 0 0,0 0 0,0 0 0,0 1 0,0-1 0,1 0 0,-1 0 0,0 0 0,0 1 0,0-1 0,0 0 0,0 0 0,0 0 0,0 1 0,1-1 0,-1 0 0,0 0 0,0 0 0,0 0 0,1 0 0,-1 0 0,0 1 0,0-1 0,0 0 0,1 0 0,-1 0 0,0 0 0,0 0 0,0 0 0,1 0 0,-1 0 0,0 0 0,0 0 0,0 0 0,1 0 0,4-2 0,1 0 0,-1 0 0,0 0 0,0-1 0,7-4 0,320-224-21,-248 168-122,712-546-1809,-789 603 1939,188-158-337,-186 155 350,0 0 0,13-18 0,-14 11 0,-8 15 0,0 1 0,0 0 0,0-1 0,0 1 0,0 0 0,0-1 0,0 1 0,0 0 0,0-1 0,0 1 0,0 0 0,-1 0 0,1-1 0,0 1 0,0 0 0,0-1 0,0 1 0,0 0 0,-1 0 0,1-1 0,0 1 0,0 0 0,0 0 0,-1-1 0,1 1 0,0 0 0,0 0 0,-1-1 0,-2 1 0,1-1 0,-1 1 0,1 0 0,-1 0 0,0 0 0,1 0 0,-1 0 0,1 0 0,-1 1 0,0-1 0,-3 3 0,-48 12 0,2 2 0,-81 40 0,56-23 0,-230 105-164,-201 111-1707,-500 335 0,793-435 1519,194-134 404,13-11 134,0 1 0,1 0 1,0 1-1,-9 10 0,39-42 843,1 1-1,1 1 0,1 1 0,38-25 0,-29 21-555,110-71-320,-116 81-157,1 1 1,0 2 0,39-13 0,-64 25 3,-1-1 0,1 1 0,0 0 0,0 1 0,0-1 0,0 1 0,0 0 0,5 0 0,-9 0 0,0 1 0,0-1 0,0 0 0,0 1 0,1-1 0,-1 1 0,0-1 0,0 1 0,0-1 0,0 1 0,-1 0 0,1-1 0,0 1 0,0 0 0,0 0 0,0 0 0,-1 0 0,1-1 0,0 1 0,-1 0 0,1 0 0,-1 0 0,1 1 0,-1-1 0,0 0 0,1 0 0,-1 0 0,0 0 0,0 0 0,0 0 0,0 1 0,1-1 0,-2 0 0,1 0 0,0 0 0,0 0 0,-1 2 0,-1 10 8,-2-1 0,1 1-1,-2-1 1,1 1 0,-2-1-1,0-1 1,-12 19 0,-5 11-1435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11:30:00.5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249 0 24575,'10'21'0,"-1"1"0,-1 0 0,-1 0 0,-1 1 0,6 43 0,-8-20 0,-2 91 0,-2-134 0,-1 8 0,1 0 0,-1 1 0,-1-1 0,-4 14 0,6-23 0,-1 0 0,0 1 0,0-1 0,0 0 0,0 0 0,0 0 0,0 0 0,-1 0 0,1 0 0,-1 0 0,1 0 0,-1-1 0,0 1 0,0 0 0,0-1 0,0 1 0,0-1 0,0 0 0,0 0 0,0 0 0,0 0 0,-1 0 0,1 0 0,0-1 0,-5 2 0,-11-2 0,-14 1 0,31-1 0,0 0 0,0 1 0,-1-1 0,1 1 0,0-1 0,0 1 0,0-1 0,0 1 0,0-1 0,0 1 0,0 0 0,0 0 0,0 0 0,1-1 0,-1 1 0,0 0 0,0 0 0,1 0 0,-1 0 0,0 0 0,1 0 0,-1 3 0,-2 8 0,0 1 0,2 0 0,-1 0 0,2 0 0,1 23 0,-1-6 0,2 118 0,-1 90 0,-1-232 0,0-1 0,-1 1 0,0-1 0,-3 11 0,4-15 0,0-1 0,0 1 0,-1-1 0,1 1 0,0-1 0,0 1 0,-1-1 0,1 1 0,0-1 0,0 0 0,-1 1 0,1-1 0,-1 1 0,1-1 0,0 0 0,-1 1 0,1-1 0,-1 0 0,1 0 0,-1 1 0,1-1 0,-2 0 0,2 0 0,-1 0 0,0 0 0,0 0 0,0-1 0,1 1 0,-1 0 0,0-1 0,0 1 0,1-1 0,-1 1 0,0 0 0,1-1 0,-1 0 0,0 1 0,1-1 0,-1 1 0,1-1 0,-1 0 0,0-1 0,-5-7 0,0-1 0,1 0 0,0 0 0,0 0 0,1 0 0,-4-17 0,1 6 0,-18-65 0,3-1 0,4 0 0,4-2 0,-5-171 0,19 253 0,0 0 0,0 0 0,1 0 0,2-13 0,-2 18 0,0 0 0,0 0 0,0 0 0,0 0 0,0 0 0,0 0 0,0 0 0,1 1 0,-1-1 0,1 0 0,-1 1 0,1-1 0,0 1 0,-1 0 0,1 0 0,0-1 0,0 1 0,0 0 0,3-1 0,6-2 0,1 1 0,0 0 0,0 0 0,0 2 0,0-1 0,18 1 0,74 7 0,-91-4 0,0 0 0,-1 1 0,1 1 0,0 0 0,-1 0 0,0 1 0,0 1 0,-1 0 0,1 1 0,-1 0 0,0 0 0,-1 1 0,0 1 0,0 0 0,-1 0 0,0 1 0,13 18 0,-12-11 0,1 1 0,-2-1 0,-1 1 0,0 1 0,-1 0 0,-1 0 0,0 0 0,-2 1 0,0-1 0,1 41 0,-4-53 0,0 10 0,-1 0 0,-4 31 0,4-42 0,-1-1 0,-1 0 0,1 0 0,-1 0 0,0-1 0,0 1 0,0 0 0,-1-1 0,1 1 0,-1-1 0,0 0 0,-1 0 0,-6 7 0,-6 3 0,-1 2 0,2 0 0,0 1 0,1 0 0,0 1 0,-12 23 0,19-28 0,-2 4 0,-18 26 0,25-40 0,0 0 0,-1 0 0,1 0 0,-1-1 0,1 1 0,-1-1 0,0 1 0,0-1 0,0 0 0,0 0 0,-1 0 0,1-1 0,0 1 0,-1-1 0,-4 2 0,6-3 0,0 0 0,1 0 0,-1 0 0,0 0 0,0 0 0,0 0 0,1-1 0,-1 1 0,0-1 0,0 1 0,1-1 0,-1 0 0,1 0 0,-1 1 0,0-1 0,1 0 0,-1 0 0,-1-2 0,-1-1 0,1 0 0,0 0 0,0 0 0,0 0 0,0 0 0,-2-6 0,-8-19 0,1 0 0,1-1 0,2-1 0,1 1 0,-5-36 0,-10-162 0,17 16 0,6 208 0,3-30 0,-2 34 0,-1 0 0,0-1 0,0 1 0,0-1 0,0 1 0,0 0 0,1-1 0,-1 1 0,0 0 0,0 0 0,1-1 0,-1 1 0,0 0 0,0-1 0,1 1 0,-1 0 0,0 0 0,1 0 0,-1-1 0,0 1 0,1 0 0,-1 0 0,1 0 0,-1 0 0,1-1 0,0 2 0,0-1 0,0 0 0,0 0 0,0 1 0,0-1 0,0 0 0,0 1 0,0-1 0,-1 1 0,1 0 0,0-1 0,0 1 0,0-1 0,-1 1 0,2 1 0,21 24 0,-1 1 0,-1 2 0,32 57 0,-32-51 0,-17-27 0,15 23 0,25 55 0,-40-76 0,0 1 0,-1-1 0,0 1 0,-1-1 0,0 1 0,0 0 0,-1 0 0,-1-1 0,0 1 0,-1 12 0,1-21-59,-1 0 0,1 0-1,-1 0 1,1 0-1,-1 0 1,1 0 0,-1 0-1,0 0 1,0-1 0,0 1-1,0 0 1,0-1 0,0 1-1,-1-1 1,1 1-1,0-1 1,-1 1 0,1-1-1,-1 0 1,1 0 0,-1 0-1,-2 1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10:39:18.0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286 396 24575,'-5'-1'0,"0"0"0,0-1 0,0 1 0,1-1 0,-1 0 0,0 0 0,1-1 0,0 1 0,-1-1 0,1 0 0,0 0 0,-5-6 0,-13-8 0,15 13 0,0-1 0,1 1 0,0-2 0,0 1 0,-9-11 0,12 12 0,1 1 0,0-1 0,0 0 0,0 0 0,0 0 0,1 0 0,0 0 0,0 0 0,0 0 0,0 0 0,1-1 0,-1-6 0,1 5 0,0 0 0,-1 0 0,0 0 0,0 0 0,0 0 0,-1 0 0,-4-11 0,5 15 0,0-1 0,-1 1 0,1 0 0,-1 0 0,0 0 0,1 0 0,-1 0 0,0 0 0,0 0 0,-1 1 0,1-1 0,0 1 0,0-1 0,-1 1 0,1 0 0,-1 0 0,1 0 0,-1 0 0,1 0 0,-5 0 0,4 0 0,-3 1 0,0-1 0,0-1 0,1 1 0,-1-1 0,0 0 0,-5-3 0,9 4 0,0 0 0,1-1 0,-1 1 0,0-1 0,1 1 0,-1-1 0,1 0 0,0 1 0,-1-1 0,1 0 0,0 0 0,0 0 0,0 0 0,1 0 0,-1 0 0,0 0 0,1 0 0,-1 0 0,1-1 0,-1-2 0,1 0 0,-1 1 0,1-1 0,0 0 0,0 0 0,0 1 0,1-1 0,-1 0 0,1 1 0,0-1 0,0 1 0,1-1 0,0 1 0,2-6 0,-2 8 0,0-1 0,0 1 0,0 0 0,0 0 0,0 0 0,0 0 0,1 1 0,-1-1 0,1 1 0,-1-1 0,1 1 0,0 0 0,-1 0 0,1 0 0,0 0 0,0 0 0,0 1 0,-1 0 0,1-1 0,0 1 0,0 0 0,5 1 0,12 1-1365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11:30:02.9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1582 1508 24575,'-38'7'0,"34"-6"0,0 0 0,0 0 0,-1 0 0,1 0 0,0-1 0,0 0 0,-1 0 0,-5 0 0,9 0 0,1-1 0,-1 1 0,1 0 0,-1 0 0,1 0 0,0 0 0,-1-1 0,1 1 0,0 0 0,-1 0 0,1-1 0,0 1 0,-1 0 0,1-1 0,0 1 0,0 0 0,-1-1 0,1 1 0,0-1 0,0 1 0,-1 0 0,1-1 0,0 1 0,0-1 0,0 1 0,0-1 0,0 1 0,0 0 0,0-1 0,0 1 0,0-1 0,0 1 0,0-1 0,0 1 0,0 0 0,0-1 0,0 1 0,0-1 0,1 1 0,-1-1 0,5-14 0,0 1 0,0 0 0,2 0 0,0 0 0,0 0 0,16-19 0,-2 0 0,380-530-1507,-301 430 1131,41-51-265,101-140 129,-234 312 512,2 0 0,-2-1 0,0 0 0,0 0 0,10-26 0,-18 38 3,1 1 0,-1-1 0,0 0 0,1 0 0,-1 0 0,0 1 0,1-1 0,-1 0 0,0 0 0,0 0 0,0 0 0,0 0 0,0 0 0,0 0 0,0 0 0,0 1 0,0-1 0,0 0 0,-1 0 0,1 0 0,0 0 0,-1 0 0,1 1 0,0-1-1,-1 0 1,1 0 0,-1 1 0,1-1 0,-1 0 0,0 0 0,1 1 0,-1-1 0,0 1 0,1-1 0,-1 1 0,0-1 0,0 1 0,1-1 0,-1 1 0,0-1 0,0 1 0,0 0 0,0 0 0,1-1 0,-1 1 0,0 0 0,0 0 0,0 0 0,0 0 0,0 0 0,0 0 0,0 0 0,1 0 0,-3 1 0,-17 1 289,0 1 1,-1 0-1,1 2 1,-35 13-1,12-5-48,-140 48 190,-64 29-530,-549 248-1787,35 85 730,687-375 1072,-118 101-1,182-141 111,1 1 1,0 0 0,-9 12-1,17-19 120,-1 1 0,0-1 0,1 1 0,0-1 0,-1 1 0,1 0 0,0-1 0,0 1 0,1 0 0,-1 0 0,0 0 0,1 0 0,0 0 0,0-1 0,0 1 0,0 0 0,0 0 0,1 5 0,-1-7-104,1 0 0,-1-1 0,0 1 0,0 0 1,1 0-1,-1-1 0,0 1 0,1 0 0,-1-1 0,1 1 1,-1 0-1,1-1 0,-1 1 0,1-1 0,-1 1 0,1-1 0,0 1 1,-1-1-1,2 1 0,0 0-33,-1-1 0,1 0 1,0 1-1,-1-1 0,1 0 1,0 0-1,0 0 0,-1 0 0,1-1 1,0 1-1,0 0 0,2-2 0,81-29 4,87-43-16,107-51-429,222-97-1080,237-94-67,-709 303 1576,-18 7 0,0 1 0,1 0 0,-1 1 0,1 1 0,0-1 0,16-1 0,-27 5 0,-1 0 0,1 0 0,-1 0 0,0 0 0,1 0 0,-1 0 0,0 0 0,1 0 0,-1 0 0,1 0 0,-1 0 0,0 1 0,1-1 0,-1 0 0,0 0 0,1 0 0,-1 1 0,0-1 0,1 0 0,-1 0 0,0 1 0,0-1 0,1 0 0,-1 0 0,0 1 0,0-1 0,1 1 0,-1 0 0,0 0 0,0 0 0,0 1 0,0-1 0,0 0 0,0 0 0,0 0 0,-1 0 0,1 0 0,0 0 0,-1 0 0,1 1 0,-1 0 0,-11 18 0,0 0 0,-21 26 0,-95 109 0,-526 496-274,440-458 274,33-40-12,-172 114-49,352-266 65,-1-1 1,1 1-1,0 0 0,0 0 1,0-1-1,-1 1 1,1 0-1,0-1 0,-1 1 1,1-1-1,0 0 1,-1 1-1,-2-1 0,4 0 2,0 0-1,0-1 0,-1 1 0,1 0 1,0 0-1,0 0 0,-1-1 0,1 1 1,0 0-1,0-1 0,0 1 1,-1 0-1,1 0 0,0-1 0,0 1 1,0 0-1,0-1 0,0 1 0,0 0 1,0-1-1,0 1 0,0 0 0,0-1 1,0 1-1,0 0 0,0-1 1,0 1-1,0 0 0,0-1 0,0 1 1,0 0-1,0-1 0,0 1 0,1-1 1,1-6 141,1-1 1,1 1-1,-1 0 0,6-9 1,49-72 783,72-83 0,82-76-902,-67 90-42,56-64 15,-181 192-2,-20 29 0,1 0 0,-1 0-1,0 0 1,0 0 0,0 0-1,0 0 1,0 0 0,0 0-1,0 0 1,0 0 0,0 0 0,0-1-1,1 1 1,-1 0 0,0 0-1,0 0 1,0 0 0,0 0-1,0 0 1,0 0 0,0 0 0,0 0-1,0-1 1,0 1 0,0 0-1,0 0 1,0 0 0,0 0-1,0 0 1,0 0 0,0 0 0,0-1-1,0 1 1,0 0 0,0 0-1,0 0 1,0 0 0,0 0-1,0 0 1,0 0 0,-1 0 0,1 0-1,0-1 1,0 1 0,0 0-1,0 0 1,0 0 0,0 0-1,0 0 1,0 0 0,0 0 0,0 0-1,0 0 1,-1 0 0,1 0-1,0 0 1,0 0 0,0 0-1,0 0 1,0 0 0,0 0 0,0 0-1,-1 0 1,1 0 0,0 0-1,0 0 1,0 0 0,-11 5-21,-13 10 226,15-8-122,1 1 1,-1-1-1,1 1 1,0 1-1,1-1 1,0 1-1,0 1 0,1-1 1,-7 15-1,13-24-83,0 0 0,0 0 0,-1 1 0,1-1 0,0 0 0,0 0 0,0 0 0,0 1 0,0-1 0,0 0 0,-1 0 0,1 0 0,0 1 0,0-1 0,0 0 0,0 0 0,0 0 0,0 1 0,0-1 0,0 0 0,0 0 0,0 1 0,0-1 0,0 0 0,0 0 0,0 0 0,0 1 0,0-1 0,1 0 0,-1 0 0,0 0 0,0 1 0,0-1 0,0 0 0,0 0 0,0 0 0,0 1 0,1-1 0,-1 0 0,0 0 0,0 0 0,0 0 0,1 0 0,-1 0 0,0 1 0,0-1 0,0 0 0,1 0 0,-1 0 0,0 0 0,0 0 0,0 0 0,1 0 0,-1 0 0,0 0 0,0 0 0,0 0 0,1 0 0,4-2 0,1 0 0,-1 0 0,0 0 0,0-1 0,7-4 0,320-224-21,-248 168-122,712-546-1809,-789 603 1939,188-158-337,-186 155 350,0 0 0,13-18 0,-14 11 0,-8 15 0,0 1 0,0 0 0,0-1 0,0 1 0,0 0 0,0-1 0,0 1 0,0 0 0,0-1 0,0 1 0,0 0 0,-1 0 0,1-1 0,0 1 0,0 0 0,0-1 0,0 1 0,0 0 0,-1 0 0,1-1 0,0 1 0,0 0 0,0 0 0,-1-1 0,1 1 0,0 0 0,0 0 0,-1-1 0,-2 1 0,1-1 0,-1 1 0,1 0 0,-1 0 0,0 0 0,1 0 0,-1 0 0,1 0 0,-1 1 0,0-1 0,-3 3 0,-48 12 0,2 2 0,-81 40 0,56-23 0,-230 105-164,-201 111-1707,-500 335 0,793-435 1519,194-134 404,13-11 134,0 1 0,1 0 1,0 1-1,-9 10 0,39-42 843,1 1-1,1 1 0,1 1 0,38-25 0,-29 21-555,110-71-320,-116 81-157,1 1 1,0 2 0,39-13 0,-64 25 3,-1-1 0,1 1 0,0 0 0,0 1 0,0-1 0,0 1 0,0 0 0,5 0 0,-9 0 0,0 1 0,0-1 0,0 0 0,0 1 0,1-1 0,-1 1 0,0-1 0,0 1 0,0-1 0,0 1 0,-1 0 0,1-1 0,0 1 0,0 0 0,0 0 0,0 0 0,-1 0 0,1-1 0,0 1 0,-1 0 0,1 0 0,-1 0 0,1 1 0,-1-1 0,0 0 0,1 0 0,-1 0 0,0 0 0,0 0 0,0 0 0,0 1 0,1-1 0,-2 0 0,1 0 0,0 0 0,0 0 0,-1 2 0,-1 10 8,-2-1 0,1 1-1,-2-1 1,1 1 0,-2-1-1,0-1 1,-12 19 0,-5 11-1435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11:30:00.5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249 0 24575,'10'21'0,"-1"1"0,-1 0 0,-1 0 0,-1 1 0,6 43 0,-8-20 0,-2 91 0,-2-134 0,-1 8 0,1 0 0,-1 1 0,-1-1 0,-4 14 0,6-23 0,-1 0 0,0 1 0,0-1 0,0 0 0,0 0 0,0 0 0,0 0 0,-1 0 0,1 0 0,-1 0 0,1 0 0,-1-1 0,0 1 0,0 0 0,0-1 0,0 1 0,0-1 0,0 0 0,0 0 0,0 0 0,0 0 0,-1 0 0,1 0 0,0-1 0,-5 2 0,-11-2 0,-14 1 0,31-1 0,0 0 0,0 1 0,-1-1 0,1 1 0,0-1 0,0 1 0,0-1 0,0 1 0,0-1 0,0 1 0,0 0 0,0 0 0,0 0 0,1-1 0,-1 1 0,0 0 0,0 0 0,1 0 0,-1 0 0,0 0 0,1 0 0,-1 3 0,-2 8 0,0 1 0,2 0 0,-1 0 0,2 0 0,1 23 0,-1-6 0,2 118 0,-1 90 0,-1-232 0,0-1 0,-1 1 0,0-1 0,-3 11 0,4-15 0,0-1 0,0 1 0,-1-1 0,1 1 0,0-1 0,0 1 0,-1-1 0,1 1 0,0-1 0,0 0 0,-1 1 0,1-1 0,-1 1 0,1-1 0,0 0 0,-1 1 0,1-1 0,-1 0 0,1 0 0,-1 1 0,1-1 0,-2 0 0,2 0 0,-1 0 0,0 0 0,0 0 0,0-1 0,1 1 0,-1 0 0,0-1 0,0 1 0,1-1 0,-1 1 0,0 0 0,1-1 0,-1 0 0,0 1 0,1-1 0,-1 1 0,1-1 0,-1 0 0,0-1 0,-5-7 0,0-1 0,1 0 0,0 0 0,0 0 0,1 0 0,-4-17 0,1 6 0,-18-65 0,3-1 0,4 0 0,4-2 0,-5-171 0,19 253 0,0 0 0,0 0 0,1 0 0,2-13 0,-2 18 0,0 0 0,0 0 0,0 0 0,0 0 0,0 0 0,0 0 0,0 0 0,1 1 0,-1-1 0,1 0 0,-1 1 0,1-1 0,0 1 0,-1 0 0,1 0 0,0-1 0,0 1 0,0 0 0,3-1 0,6-2 0,1 1 0,0 0 0,0 0 0,0 2 0,0-1 0,18 1 0,74 7 0,-91-4 0,0 0 0,-1 1 0,1 1 0,0 0 0,-1 0 0,0 1 0,0 1 0,-1 0 0,1 1 0,-1 0 0,0 0 0,-1 1 0,0 1 0,0 0 0,-1 0 0,0 1 0,13 18 0,-12-11 0,1 1 0,-2-1 0,-1 1 0,0 1 0,-1 0 0,-1 0 0,0 0 0,-2 1 0,0-1 0,1 41 0,-4-53 0,0 10 0,-1 0 0,-4 31 0,4-42 0,-1-1 0,-1 0 0,1 0 0,-1 0 0,0-1 0,0 1 0,0 0 0,-1-1 0,1 1 0,-1-1 0,0 0 0,-1 0 0,-6 7 0,-6 3 0,-1 2 0,2 0 0,0 1 0,1 0 0,0 1 0,-12 23 0,19-28 0,-2 4 0,-18 26 0,25-40 0,0 0 0,-1 0 0,1 0 0,-1-1 0,1 1 0,-1-1 0,0 1 0,0-1 0,0 0 0,0 0 0,-1 0 0,1-1 0,0 1 0,-1-1 0,-4 2 0,6-3 0,0 0 0,1 0 0,-1 0 0,0 0 0,0 0 0,0 0 0,1-1 0,-1 1 0,0-1 0,0 1 0,1-1 0,-1 0 0,1 0 0,-1 1 0,0-1 0,1 0 0,-1 0 0,-1-2 0,-1-1 0,1 0 0,0 0 0,0 0 0,0 0 0,0 0 0,-2-6 0,-8-19 0,1 0 0,1-1 0,2-1 0,1 1 0,-5-36 0,-10-162 0,17 16 0,6 208 0,3-30 0,-2 34 0,-1 0 0,0-1 0,0 1 0,0-1 0,0 1 0,0 0 0,1-1 0,-1 1 0,0 0 0,0 0 0,1-1 0,-1 1 0,0 0 0,0-1 0,1 1 0,-1 0 0,0 0 0,1 0 0,-1-1 0,0 1 0,1 0 0,-1 0 0,1 0 0,-1 0 0,1-1 0,0 2 0,0-1 0,0 0 0,0 0 0,0 1 0,0-1 0,0 0 0,0 1 0,0-1 0,-1 1 0,1 0 0,0-1 0,0 1 0,0-1 0,-1 1 0,2 1 0,21 24 0,-1 1 0,-1 2 0,32 57 0,-32-51 0,-17-27 0,15 23 0,25 55 0,-40-76 0,0 1 0,-1-1 0,0 1 0,-1-1 0,0 1 0,0 0 0,-1 0 0,-1-1 0,0 1 0,-1 12 0,1-21-59,-1 0 0,1 0-1,-1 0 1,1 0-1,-1 0 1,1 0 0,-1 0-1,0 0 1,0-1 0,0 1-1,0 0 1,0-1 0,0 1-1,-1-1 1,1 1-1,0-1 1,-1 1 0,1-1-1,-1 0 1,1 0 0,-1 0-1,-2 1 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11:30:02.9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1582 1508 24575,'-38'7'0,"34"-6"0,0 0 0,0 0 0,-1 0 0,1 0 0,0-1 0,0 0 0,-1 0 0,-5 0 0,9 0 0,1-1 0,-1 1 0,1 0 0,-1 0 0,1 0 0,0 0 0,-1-1 0,1 1 0,0 0 0,-1 0 0,1-1 0,0 1 0,-1 0 0,1-1 0,0 1 0,0 0 0,-1-1 0,1 1 0,0-1 0,0 1 0,-1 0 0,1-1 0,0 1 0,0-1 0,0 1 0,0-1 0,0 1 0,0 0 0,0-1 0,0 1 0,0-1 0,0 1 0,0-1 0,0 1 0,0 0 0,0-1 0,0 1 0,0-1 0,1 1 0,-1-1 0,5-14 0,0 1 0,0 0 0,2 0 0,0 0 0,0 0 0,16-19 0,-2 0 0,380-530-1507,-301 430 1131,41-51-265,101-140 129,-234 312 512,2 0 0,-2-1 0,0 0 0,0 0 0,10-26 0,-18 38 3,1 1 0,-1-1 0,0 0 0,1 0 0,-1 0 0,0 1 0,1-1 0,-1 0 0,0 0 0,0 0 0,0 0 0,0 0 0,0 0 0,0 0 0,0 0 0,0 1 0,0-1 0,0 0 0,-1 0 0,1 0 0,0 0 0,-1 0 0,1 1 0,0-1-1,-1 0 1,1 0 0,-1 1 0,1-1 0,-1 0 0,0 0 0,1 1 0,-1-1 0,0 1 0,1-1 0,-1 1 0,0-1 0,0 1 0,1-1 0,-1 1 0,0-1 0,0 1 0,0 0 0,0 0 0,1-1 0,-1 1 0,0 0 0,0 0 0,0 0 0,0 0 0,0 0 0,0 0 0,0 0 0,1 0 0,-3 1 0,-17 1 289,0 1 1,-1 0-1,1 2 1,-35 13-1,12-5-48,-140 48 190,-64 29-530,-549 248-1787,35 85 730,687-375 1072,-118 101-1,182-141 111,1 1 1,0 0 0,-9 12-1,17-19 120,-1 1 0,0-1 0,1 1 0,0-1 0,-1 1 0,1 0 0,0-1 0,0 1 0,1 0 0,-1 0 0,0 0 0,1 0 0,0 0 0,0-1 0,0 1 0,0 0 0,0 0 0,1 5 0,-1-7-104,1 0 0,-1-1 0,0 1 0,0 0 1,1 0-1,-1-1 0,0 1 0,1 0 0,-1-1 0,1 1 1,-1 0-1,1-1 0,-1 1 0,1-1 0,-1 1 0,1-1 0,0 1 1,-1-1-1,2 1 0,0 0-33,-1-1 0,1 0 1,0 1-1,-1-1 0,1 0 1,0 0-1,0 0 0,-1 0 0,1-1 1,0 1-1,0 0 0,2-2 0,81-29 4,87-43-16,107-51-429,222-97-1080,237-94-67,-709 303 1576,-18 7 0,0 1 0,1 0 0,-1 1 0,1 1 0,0-1 0,16-1 0,-27 5 0,-1 0 0,1 0 0,-1 0 0,0 0 0,1 0 0,-1 0 0,0 0 0,1 0 0,-1 0 0,1 0 0,-1 0 0,0 1 0,1-1 0,-1 0 0,0 0 0,1 0 0,-1 1 0,0-1 0,1 0 0,-1 0 0,0 1 0,0-1 0,1 0 0,-1 0 0,0 1 0,0-1 0,1 1 0,-1 0 0,0 0 0,0 0 0,0 1 0,0-1 0,0 0 0,0 0 0,0 0 0,-1 0 0,1 0 0,0 0 0,-1 0 0,1 1 0,-1 0 0,-11 18 0,0 0 0,-21 26 0,-95 109 0,-526 496-274,440-458 274,33-40-12,-172 114-49,352-266 65,-1-1 1,1 1-1,0 0 0,0 0 1,0-1-1,-1 1 1,1 0-1,0-1 0,-1 1 1,1-1-1,0 0 1,-1 1-1,-2-1 0,4 0 2,0 0-1,0-1 0,-1 1 0,1 0 1,0 0-1,0 0 0,-1-1 0,1 1 1,0 0-1,0-1 0,0 1 1,-1 0-1,1 0 0,0-1 0,0 1 1,0 0-1,0-1 0,0 1 0,0 0 1,0-1-1,0 1 0,0 0 0,0-1 1,0 1-1,0 0 0,0-1 1,0 1-1,0 0 0,0-1 0,0 1 1,0 0-1,0-1 0,0 1 0,1-1 1,1-6 141,1-1 1,1 1-1,-1 0 0,6-9 1,49-72 783,72-83 0,82-76-902,-67 90-42,56-64 15,-181 192-2,-20 29 0,1 0 0,-1 0-1,0 0 1,0 0 0,0 0-1,0 0 1,0 0 0,0 0-1,0 0 1,0 0 0,0 0 0,0-1-1,1 1 1,-1 0 0,0 0-1,0 0 1,0 0 0,0 0-1,0 0 1,0 0 0,0 0 0,0 0-1,0-1 1,0 1 0,0 0-1,0 0 1,0 0 0,0 0-1,0 0 1,0 0 0,0 0 0,0-1-1,0 1 1,0 0 0,0 0-1,0 0 1,0 0 0,0 0-1,0 0 1,0 0 0,-1 0 0,1 0-1,0-1 1,0 1 0,0 0-1,0 0 1,0 0 0,0 0-1,0 0 1,0 0 0,0 0 0,0 0-1,0 0 1,-1 0 0,1 0-1,0 0 1,0 0 0,0 0-1,0 0 1,0 0 0,0 0 0,0 0-1,-1 0 1,1 0 0,0 0-1,0 0 1,0 0 0,-11 5-21,-13 10 226,15-8-122,1 1 1,-1-1-1,1 1 1,0 1-1,1-1 1,0 1-1,0 1 0,1-1 1,-7 15-1,13-24-83,0 0 0,0 0 0,-1 1 0,1-1 0,0 0 0,0 0 0,0 0 0,0 1 0,0-1 0,0 0 0,-1 0 0,1 0 0,0 1 0,0-1 0,0 0 0,0 0 0,0 0 0,0 1 0,0-1 0,0 0 0,0 0 0,0 1 0,0-1 0,0 0 0,0 0 0,0 0 0,0 1 0,0-1 0,1 0 0,-1 0 0,0 0 0,0 1 0,0-1 0,0 0 0,0 0 0,0 0 0,0 1 0,1-1 0,-1 0 0,0 0 0,0 0 0,0 0 0,1 0 0,-1 0 0,0 1 0,0-1 0,0 0 0,1 0 0,-1 0 0,0 0 0,0 0 0,0 0 0,1 0 0,-1 0 0,0 0 0,0 0 0,0 0 0,1 0 0,4-2 0,1 0 0,-1 0 0,0 0 0,0-1 0,7-4 0,320-224-21,-248 168-122,712-546-1809,-789 603 1939,188-158-337,-186 155 350,0 0 0,13-18 0,-14 11 0,-8 15 0,0 1 0,0 0 0,0-1 0,0 1 0,0 0 0,0-1 0,0 1 0,0 0 0,0-1 0,0 1 0,0 0 0,-1 0 0,1-1 0,0 1 0,0 0 0,0-1 0,0 1 0,0 0 0,-1 0 0,1-1 0,0 1 0,0 0 0,0 0 0,-1-1 0,1 1 0,0 0 0,0 0 0,-1-1 0,-2 1 0,1-1 0,-1 1 0,1 0 0,-1 0 0,0 0 0,1 0 0,-1 0 0,1 0 0,-1 1 0,0-1 0,-3 3 0,-48 12 0,2 2 0,-81 40 0,56-23 0,-230 105-164,-201 111-1707,-500 335 0,793-435 1519,194-134 404,13-11 134,0 1 0,1 0 1,0 1-1,-9 10 0,39-42 843,1 1-1,1 1 0,1 1 0,38-25 0,-29 21-555,110-71-320,-116 81-157,1 1 1,0 2 0,39-13 0,-64 25 3,-1-1 0,1 1 0,0 0 0,0 1 0,0-1 0,0 1 0,0 0 0,5 0 0,-9 0 0,0 1 0,0-1 0,0 0 0,0 1 0,1-1 0,-1 1 0,0-1 0,0 1 0,0-1 0,0 1 0,-1 0 0,1-1 0,0 1 0,0 0 0,0 0 0,0 0 0,-1 0 0,1-1 0,0 1 0,-1 0 0,1 0 0,-1 0 0,1 1 0,-1-1 0,0 0 0,1 0 0,-1 0 0,0 0 0,0 0 0,0 0 0,0 1 0,1-1 0,-2 0 0,1 0 0,0 0 0,0 0 0,-1 2 0,-1 10 8,-2-1 0,1 1-1,-2-1 1,1 1 0,-2-1-1,0-1 1,-12 19 0,-5 11-1435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11:30:00.5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249 0 24575,'10'21'0,"-1"1"0,-1 0 0,-1 0 0,-1 1 0,6 43 0,-8-20 0,-2 91 0,-2-134 0,-1 8 0,1 0 0,-1 1 0,-1-1 0,-4 14 0,6-23 0,-1 0 0,0 1 0,0-1 0,0 0 0,0 0 0,0 0 0,0 0 0,-1 0 0,1 0 0,-1 0 0,1 0 0,-1-1 0,0 1 0,0 0 0,0-1 0,0 1 0,0-1 0,0 0 0,0 0 0,0 0 0,0 0 0,-1 0 0,1 0 0,0-1 0,-5 2 0,-11-2 0,-14 1 0,31-1 0,0 0 0,0 1 0,-1-1 0,1 1 0,0-1 0,0 1 0,0-1 0,0 1 0,0-1 0,0 1 0,0 0 0,0 0 0,0 0 0,1-1 0,-1 1 0,0 0 0,0 0 0,1 0 0,-1 0 0,0 0 0,1 0 0,-1 3 0,-2 8 0,0 1 0,2 0 0,-1 0 0,2 0 0,1 23 0,-1-6 0,2 118 0,-1 90 0,-1-232 0,0-1 0,-1 1 0,0-1 0,-3 11 0,4-15 0,0-1 0,0 1 0,-1-1 0,1 1 0,0-1 0,0 1 0,-1-1 0,1 1 0,0-1 0,0 0 0,-1 1 0,1-1 0,-1 1 0,1-1 0,0 0 0,-1 1 0,1-1 0,-1 0 0,1 0 0,-1 1 0,1-1 0,-2 0 0,2 0 0,-1 0 0,0 0 0,0 0 0,0-1 0,1 1 0,-1 0 0,0-1 0,0 1 0,1-1 0,-1 1 0,0 0 0,1-1 0,-1 0 0,0 1 0,1-1 0,-1 1 0,1-1 0,-1 0 0,0-1 0,-5-7 0,0-1 0,1 0 0,0 0 0,0 0 0,1 0 0,-4-17 0,1 6 0,-18-65 0,3-1 0,4 0 0,4-2 0,-5-171 0,19 253 0,0 0 0,0 0 0,1 0 0,2-13 0,-2 18 0,0 0 0,0 0 0,0 0 0,0 0 0,0 0 0,0 0 0,0 0 0,1 1 0,-1-1 0,1 0 0,-1 1 0,1-1 0,0 1 0,-1 0 0,1 0 0,0-1 0,0 1 0,0 0 0,3-1 0,6-2 0,1 1 0,0 0 0,0 0 0,0 2 0,0-1 0,18 1 0,74 7 0,-91-4 0,0 0 0,-1 1 0,1 1 0,0 0 0,-1 0 0,0 1 0,0 1 0,-1 0 0,1 1 0,-1 0 0,0 0 0,-1 1 0,0 1 0,0 0 0,-1 0 0,0 1 0,13 18 0,-12-11 0,1 1 0,-2-1 0,-1 1 0,0 1 0,-1 0 0,-1 0 0,0 0 0,-2 1 0,0-1 0,1 41 0,-4-53 0,0 10 0,-1 0 0,-4 31 0,4-42 0,-1-1 0,-1 0 0,1 0 0,-1 0 0,0-1 0,0 1 0,0 0 0,-1-1 0,1 1 0,-1-1 0,0 0 0,-1 0 0,-6 7 0,-6 3 0,-1 2 0,2 0 0,0 1 0,1 0 0,0 1 0,-12 23 0,19-28 0,-2 4 0,-18 26 0,25-40 0,0 0 0,-1 0 0,1 0 0,-1-1 0,1 1 0,-1-1 0,0 1 0,0-1 0,0 0 0,0 0 0,-1 0 0,1-1 0,0 1 0,-1-1 0,-4 2 0,6-3 0,0 0 0,1 0 0,-1 0 0,0 0 0,0 0 0,0 0 0,1-1 0,-1 1 0,0-1 0,0 1 0,1-1 0,-1 0 0,1 0 0,-1 1 0,0-1 0,1 0 0,-1 0 0,-1-2 0,-1-1 0,1 0 0,0 0 0,0 0 0,0 0 0,0 0 0,-2-6 0,-8-19 0,1 0 0,1-1 0,2-1 0,1 1 0,-5-36 0,-10-162 0,17 16 0,6 208 0,3-30 0,-2 34 0,-1 0 0,0-1 0,0 1 0,0-1 0,0 1 0,0 0 0,1-1 0,-1 1 0,0 0 0,0 0 0,1-1 0,-1 1 0,0 0 0,0-1 0,1 1 0,-1 0 0,0 0 0,1 0 0,-1-1 0,0 1 0,1 0 0,-1 0 0,1 0 0,-1 0 0,1-1 0,0 2 0,0-1 0,0 0 0,0 0 0,0 1 0,0-1 0,0 0 0,0 1 0,0-1 0,-1 1 0,1 0 0,0-1 0,0 1 0,0-1 0,-1 1 0,2 1 0,21 24 0,-1 1 0,-1 2 0,32 57 0,-32-51 0,-17-27 0,15 23 0,25 55 0,-40-76 0,0 1 0,-1-1 0,0 1 0,-1-1 0,0 1 0,0 0 0,-1 0 0,-1-1 0,0 1 0,-1 12 0,1-21-59,-1 0 0,1 0-1,-1 0 1,1 0-1,-1 0 1,1 0 0,-1 0-1,0 0 1,0-1 0,0 1-1,0 0 1,0-1 0,0 1-1,-1-1 1,1 1-1,0-1 1,-1 1 0,1-1-1,-1 0 1,1 0 0,-1 0-1,-2 1 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11:30:02.9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1582 1508 24575,'-38'7'0,"34"-6"0,0 0 0,0 0 0,-1 0 0,1 0 0,0-1 0,0 0 0,-1 0 0,-5 0 0,9 0 0,1-1 0,-1 1 0,1 0 0,-1 0 0,1 0 0,0 0 0,-1-1 0,1 1 0,0 0 0,-1 0 0,1-1 0,0 1 0,-1 0 0,1-1 0,0 1 0,0 0 0,-1-1 0,1 1 0,0-1 0,0 1 0,-1 0 0,1-1 0,0 1 0,0-1 0,0 1 0,0-1 0,0 1 0,0 0 0,0-1 0,0 1 0,0-1 0,0 1 0,0-1 0,0 1 0,0 0 0,0-1 0,0 1 0,0-1 0,1 1 0,-1-1 0,5-14 0,0 1 0,0 0 0,2 0 0,0 0 0,0 0 0,16-19 0,-2 0 0,380-530-1507,-301 430 1131,41-51-265,101-140 129,-234 312 512,2 0 0,-2-1 0,0 0 0,0 0 0,10-26 0,-18 38 3,1 1 0,-1-1 0,0 0 0,1 0 0,-1 0 0,0 1 0,1-1 0,-1 0 0,0 0 0,0 0 0,0 0 0,0 0 0,0 0 0,0 0 0,0 0 0,0 1 0,0-1 0,0 0 0,-1 0 0,1 0 0,0 0 0,-1 0 0,1 1 0,0-1-1,-1 0 1,1 0 0,-1 1 0,1-1 0,-1 0 0,0 0 0,1 1 0,-1-1 0,0 1 0,1-1 0,-1 1 0,0-1 0,0 1 0,1-1 0,-1 1 0,0-1 0,0 1 0,0 0 0,0 0 0,1-1 0,-1 1 0,0 0 0,0 0 0,0 0 0,0 0 0,0 0 0,0 0 0,0 0 0,1 0 0,-3 1 0,-17 1 289,0 1 1,-1 0-1,1 2 1,-35 13-1,12-5-48,-140 48 190,-64 29-530,-549 248-1787,35 85 730,687-375 1072,-118 101-1,182-141 111,1 1 1,0 0 0,-9 12-1,17-19 120,-1 1 0,0-1 0,1 1 0,0-1 0,-1 1 0,1 0 0,0-1 0,0 1 0,1 0 0,-1 0 0,0 0 0,1 0 0,0 0 0,0-1 0,0 1 0,0 0 0,0 0 0,1 5 0,-1-7-104,1 0 0,-1-1 0,0 1 0,0 0 1,1 0-1,-1-1 0,0 1 0,1 0 0,-1-1 0,1 1 1,-1 0-1,1-1 0,-1 1 0,1-1 0,-1 1 0,1-1 0,0 1 1,-1-1-1,2 1 0,0 0-33,-1-1 0,1 0 1,0 1-1,-1-1 0,1 0 1,0 0-1,0 0 0,-1 0 0,1-1 1,0 1-1,0 0 0,2-2 0,81-29 4,87-43-16,107-51-429,222-97-1080,237-94-67,-709 303 1576,-18 7 0,0 1 0,1 0 0,-1 1 0,1 1 0,0-1 0,16-1 0,-27 5 0,-1 0 0,1 0 0,-1 0 0,0 0 0,1 0 0,-1 0 0,0 0 0,1 0 0,-1 0 0,1 0 0,-1 0 0,0 1 0,1-1 0,-1 0 0,0 0 0,1 0 0,-1 1 0,0-1 0,1 0 0,-1 0 0,0 1 0,0-1 0,1 0 0,-1 0 0,0 1 0,0-1 0,1 1 0,-1 0 0,0 0 0,0 0 0,0 1 0,0-1 0,0 0 0,0 0 0,0 0 0,-1 0 0,1 0 0,0 0 0,-1 0 0,1 1 0,-1 0 0,-11 18 0,0 0 0,-21 26 0,-95 109 0,-526 496-274,440-458 274,33-40-12,-172 114-49,352-266 65,-1-1 1,1 1-1,0 0 0,0 0 1,0-1-1,-1 1 1,1 0-1,0-1 0,-1 1 1,1-1-1,0 0 1,-1 1-1,-2-1 0,4 0 2,0 0-1,0-1 0,-1 1 0,1 0 1,0 0-1,0 0 0,-1-1 0,1 1 1,0 0-1,0-1 0,0 1 1,-1 0-1,1 0 0,0-1 0,0 1 1,0 0-1,0-1 0,0 1 0,0 0 1,0-1-1,0 1 0,0 0 0,0-1 1,0 1-1,0 0 0,0-1 1,0 1-1,0 0 0,0-1 0,0 1 1,0 0-1,0-1 0,0 1 0,1-1 1,1-6 141,1-1 1,1 1-1,-1 0 0,6-9 1,49-72 783,72-83 0,82-76-902,-67 90-42,56-64 15,-181 192-2,-20 29 0,1 0 0,-1 0-1,0 0 1,0 0 0,0 0-1,0 0 1,0 0 0,0 0-1,0 0 1,0 0 0,0 0 0,0-1-1,1 1 1,-1 0 0,0 0-1,0 0 1,0 0 0,0 0-1,0 0 1,0 0 0,0 0 0,0 0-1,0-1 1,0 1 0,0 0-1,0 0 1,0 0 0,0 0-1,0 0 1,0 0 0,0 0 0,0-1-1,0 1 1,0 0 0,0 0-1,0 0 1,0 0 0,0 0-1,0 0 1,0 0 0,-1 0 0,1 0-1,0-1 1,0 1 0,0 0-1,0 0 1,0 0 0,0 0-1,0 0 1,0 0 0,0 0 0,0 0-1,0 0 1,-1 0 0,1 0-1,0 0 1,0 0 0,0 0-1,0 0 1,0 0 0,0 0 0,0 0-1,-1 0 1,1 0 0,0 0-1,0 0 1,0 0 0,-11 5-21,-13 10 226,15-8-122,1 1 1,-1-1-1,1 1 1,0 1-1,1-1 1,0 1-1,0 1 0,1-1 1,-7 15-1,13-24-83,0 0 0,0 0 0,-1 1 0,1-1 0,0 0 0,0 0 0,0 0 0,0 1 0,0-1 0,0 0 0,-1 0 0,1 0 0,0 1 0,0-1 0,0 0 0,0 0 0,0 0 0,0 1 0,0-1 0,0 0 0,0 0 0,0 1 0,0-1 0,0 0 0,0 0 0,0 0 0,0 1 0,0-1 0,1 0 0,-1 0 0,0 0 0,0 1 0,0-1 0,0 0 0,0 0 0,0 0 0,0 1 0,1-1 0,-1 0 0,0 0 0,0 0 0,0 0 0,1 0 0,-1 0 0,0 1 0,0-1 0,0 0 0,1 0 0,-1 0 0,0 0 0,0 0 0,0 0 0,1 0 0,-1 0 0,0 0 0,0 0 0,0 0 0,1 0 0,4-2 0,1 0 0,-1 0 0,0 0 0,0-1 0,7-4 0,320-224-21,-248 168-122,712-546-1809,-789 603 1939,188-158-337,-186 155 350,0 0 0,13-18 0,-14 11 0,-8 15 0,0 1 0,0 0 0,0-1 0,0 1 0,0 0 0,0-1 0,0 1 0,0 0 0,0-1 0,0 1 0,0 0 0,-1 0 0,1-1 0,0 1 0,0 0 0,0-1 0,0 1 0,0 0 0,-1 0 0,1-1 0,0 1 0,0 0 0,0 0 0,-1-1 0,1 1 0,0 0 0,0 0 0,-1-1 0,-2 1 0,1-1 0,-1 1 0,1 0 0,-1 0 0,0 0 0,1 0 0,-1 0 0,1 0 0,-1 1 0,0-1 0,-3 3 0,-48 12 0,2 2 0,-81 40 0,56-23 0,-230 105-164,-201 111-1707,-500 335 0,793-435 1519,194-134 404,13-11 134,0 1 0,1 0 1,0 1-1,-9 10 0,39-42 843,1 1-1,1 1 0,1 1 0,38-25 0,-29 21-555,110-71-320,-116 81-157,1 1 1,0 2 0,39-13 0,-64 25 3,-1-1 0,1 1 0,0 0 0,0 1 0,0-1 0,0 1 0,0 0 0,5 0 0,-9 0 0,0 1 0,0-1 0,0 0 0,0 1 0,1-1 0,-1 1 0,0-1 0,0 1 0,0-1 0,0 1 0,-1 0 0,1-1 0,0 1 0,0 0 0,0 0 0,0 0 0,-1 0 0,1-1 0,0 1 0,-1 0 0,1 0 0,-1 0 0,1 1 0,-1-1 0,0 0 0,1 0 0,-1 0 0,0 0 0,0 0 0,0 0 0,0 1 0,1-1 0,-2 0 0,1 0 0,0 0 0,0 0 0,-1 2 0,-1 10 8,-2-1 0,1 1-1,-2-1 1,1 1 0,-2-1-1,0-1 1,-12 19 0,-5 11-1435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11:30:00.5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249 0 24575,'10'21'0,"-1"1"0,-1 0 0,-1 0 0,-1 1 0,6 43 0,-8-20 0,-2 91 0,-2-134 0,-1 8 0,1 0 0,-1 1 0,-1-1 0,-4 14 0,6-23 0,-1 0 0,0 1 0,0-1 0,0 0 0,0 0 0,0 0 0,0 0 0,-1 0 0,1 0 0,-1 0 0,1 0 0,-1-1 0,0 1 0,0 0 0,0-1 0,0 1 0,0-1 0,0 0 0,0 0 0,0 0 0,0 0 0,-1 0 0,1 0 0,0-1 0,-5 2 0,-11-2 0,-14 1 0,31-1 0,0 0 0,0 1 0,-1-1 0,1 1 0,0-1 0,0 1 0,0-1 0,0 1 0,0-1 0,0 1 0,0 0 0,0 0 0,0 0 0,1-1 0,-1 1 0,0 0 0,0 0 0,1 0 0,-1 0 0,0 0 0,1 0 0,-1 3 0,-2 8 0,0 1 0,2 0 0,-1 0 0,2 0 0,1 23 0,-1-6 0,2 118 0,-1 90 0,-1-232 0,0-1 0,-1 1 0,0-1 0,-3 11 0,4-15 0,0-1 0,0 1 0,-1-1 0,1 1 0,0-1 0,0 1 0,-1-1 0,1 1 0,0-1 0,0 0 0,-1 1 0,1-1 0,-1 1 0,1-1 0,0 0 0,-1 1 0,1-1 0,-1 0 0,1 0 0,-1 1 0,1-1 0,-2 0 0,2 0 0,-1 0 0,0 0 0,0 0 0,0-1 0,1 1 0,-1 0 0,0-1 0,0 1 0,1-1 0,-1 1 0,0 0 0,1-1 0,-1 0 0,0 1 0,1-1 0,-1 1 0,1-1 0,-1 0 0,0-1 0,-5-7 0,0-1 0,1 0 0,0 0 0,0 0 0,1 0 0,-4-17 0,1 6 0,-18-65 0,3-1 0,4 0 0,4-2 0,-5-171 0,19 253 0,0 0 0,0 0 0,1 0 0,2-13 0,-2 18 0,0 0 0,0 0 0,0 0 0,0 0 0,0 0 0,0 0 0,0 0 0,1 1 0,-1-1 0,1 0 0,-1 1 0,1-1 0,0 1 0,-1 0 0,1 0 0,0-1 0,0 1 0,0 0 0,3-1 0,6-2 0,1 1 0,0 0 0,0 0 0,0 2 0,0-1 0,18 1 0,74 7 0,-91-4 0,0 0 0,-1 1 0,1 1 0,0 0 0,-1 0 0,0 1 0,0 1 0,-1 0 0,1 1 0,-1 0 0,0 0 0,-1 1 0,0 1 0,0 0 0,-1 0 0,0 1 0,13 18 0,-12-11 0,1 1 0,-2-1 0,-1 1 0,0 1 0,-1 0 0,-1 0 0,0 0 0,-2 1 0,0-1 0,1 41 0,-4-53 0,0 10 0,-1 0 0,-4 31 0,4-42 0,-1-1 0,-1 0 0,1 0 0,-1 0 0,0-1 0,0 1 0,0 0 0,-1-1 0,1 1 0,-1-1 0,0 0 0,-1 0 0,-6 7 0,-6 3 0,-1 2 0,2 0 0,0 1 0,1 0 0,0 1 0,-12 23 0,19-28 0,-2 4 0,-18 26 0,25-40 0,0 0 0,-1 0 0,1 0 0,-1-1 0,1 1 0,-1-1 0,0 1 0,0-1 0,0 0 0,0 0 0,-1 0 0,1-1 0,0 1 0,-1-1 0,-4 2 0,6-3 0,0 0 0,1 0 0,-1 0 0,0 0 0,0 0 0,0 0 0,1-1 0,-1 1 0,0-1 0,0 1 0,1-1 0,-1 0 0,1 0 0,-1 1 0,0-1 0,1 0 0,-1 0 0,-1-2 0,-1-1 0,1 0 0,0 0 0,0 0 0,0 0 0,0 0 0,-2-6 0,-8-19 0,1 0 0,1-1 0,2-1 0,1 1 0,-5-36 0,-10-162 0,17 16 0,6 208 0,3-30 0,-2 34 0,-1 0 0,0-1 0,0 1 0,0-1 0,0 1 0,0 0 0,1-1 0,-1 1 0,0 0 0,0 0 0,1-1 0,-1 1 0,0 0 0,0-1 0,1 1 0,-1 0 0,0 0 0,1 0 0,-1-1 0,0 1 0,1 0 0,-1 0 0,1 0 0,-1 0 0,1-1 0,0 2 0,0-1 0,0 0 0,0 0 0,0 1 0,0-1 0,0 0 0,0 1 0,0-1 0,-1 1 0,1 0 0,0-1 0,0 1 0,0-1 0,-1 1 0,2 1 0,21 24 0,-1 1 0,-1 2 0,32 57 0,-32-51 0,-17-27 0,15 23 0,25 55 0,-40-76 0,0 1 0,-1-1 0,0 1 0,-1-1 0,0 1 0,0 0 0,-1 0 0,-1-1 0,0 1 0,-1 12 0,1-21-59,-1 0 0,1 0-1,-1 0 1,1 0-1,-1 0 1,1 0 0,-1 0-1,0 0 1,0-1 0,0 1-1,0 0 1,0-1 0,0 1-1,-1-1 1,1 1-1,0-1 1,-1 1 0,1-1-1,-1 0 1,1 0 0,-1 0-1,-2 1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11:30:02.9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1582 1508 24575,'-38'7'0,"34"-6"0,0 0 0,0 0 0,-1 0 0,1 0 0,0-1 0,0 0 0,-1 0 0,-5 0 0,9 0 0,1-1 0,-1 1 0,1 0 0,-1 0 0,1 0 0,0 0 0,-1-1 0,1 1 0,0 0 0,-1 0 0,1-1 0,0 1 0,-1 0 0,1-1 0,0 1 0,0 0 0,-1-1 0,1 1 0,0-1 0,0 1 0,-1 0 0,1-1 0,0 1 0,0-1 0,0 1 0,0-1 0,0 1 0,0 0 0,0-1 0,0 1 0,0-1 0,0 1 0,0-1 0,0 1 0,0 0 0,0-1 0,0 1 0,0-1 0,1 1 0,-1-1 0,5-14 0,0 1 0,0 0 0,2 0 0,0 0 0,0 0 0,16-19 0,-2 0 0,380-530-1507,-301 430 1131,41-51-265,101-140 129,-234 312 512,2 0 0,-2-1 0,0 0 0,0 0 0,10-26 0,-18 38 3,1 1 0,-1-1 0,0 0 0,1 0 0,-1 0 0,0 1 0,1-1 0,-1 0 0,0 0 0,0 0 0,0 0 0,0 0 0,0 0 0,0 0 0,0 0 0,0 1 0,0-1 0,0 0 0,-1 0 0,1 0 0,0 0 0,-1 0 0,1 1 0,0-1-1,-1 0 1,1 0 0,-1 1 0,1-1 0,-1 0 0,0 0 0,1 1 0,-1-1 0,0 1 0,1-1 0,-1 1 0,0-1 0,0 1 0,1-1 0,-1 1 0,0-1 0,0 1 0,0 0 0,0 0 0,1-1 0,-1 1 0,0 0 0,0 0 0,0 0 0,0 0 0,0 0 0,0 0 0,0 0 0,1 0 0,-3 1 0,-17 1 289,0 1 1,-1 0-1,1 2 1,-35 13-1,12-5-48,-140 48 190,-64 29-530,-549 248-1787,35 85 730,687-375 1072,-118 101-1,182-141 111,1 1 1,0 0 0,-9 12-1,17-19 120,-1 1 0,0-1 0,1 1 0,0-1 0,-1 1 0,1 0 0,0-1 0,0 1 0,1 0 0,-1 0 0,0 0 0,1 0 0,0 0 0,0-1 0,0 1 0,0 0 0,0 0 0,1 5 0,-1-7-104,1 0 0,-1-1 0,0 1 0,0 0 1,1 0-1,-1-1 0,0 1 0,1 0 0,-1-1 0,1 1 1,-1 0-1,1-1 0,-1 1 0,1-1 0,-1 1 0,1-1 0,0 1 1,-1-1-1,2 1 0,0 0-33,-1-1 0,1 0 1,0 1-1,-1-1 0,1 0 1,0 0-1,0 0 0,-1 0 0,1-1 1,0 1-1,0 0 0,2-2 0,81-29 4,87-43-16,107-51-429,222-97-1080,237-94-67,-709 303 1576,-18 7 0,0 1 0,1 0 0,-1 1 0,1 1 0,0-1 0,16-1 0,-27 5 0,-1 0 0,1 0 0,-1 0 0,0 0 0,1 0 0,-1 0 0,0 0 0,1 0 0,-1 0 0,1 0 0,-1 0 0,0 1 0,1-1 0,-1 0 0,0 0 0,1 0 0,-1 1 0,0-1 0,1 0 0,-1 0 0,0 1 0,0-1 0,1 0 0,-1 0 0,0 1 0,0-1 0,1 1 0,-1 0 0,0 0 0,0 0 0,0 1 0,0-1 0,0 0 0,0 0 0,0 0 0,-1 0 0,1 0 0,0 0 0,-1 0 0,1 1 0,-1 0 0,-11 18 0,0 0 0,-21 26 0,-95 109 0,-526 496-274,440-458 274,33-40-12,-172 114-49,352-266 65,-1-1 1,1 1-1,0 0 0,0 0 1,0-1-1,-1 1 1,1 0-1,0-1 0,-1 1 1,1-1-1,0 0 1,-1 1-1,-2-1 0,4 0 2,0 0-1,0-1 0,-1 1 0,1 0 1,0 0-1,0 0 0,-1-1 0,1 1 1,0 0-1,0-1 0,0 1 1,-1 0-1,1 0 0,0-1 0,0 1 1,0 0-1,0-1 0,0 1 0,0 0 1,0-1-1,0 1 0,0 0 0,0-1 1,0 1-1,0 0 0,0-1 1,0 1-1,0 0 0,0-1 0,0 1 1,0 0-1,0-1 0,0 1 0,1-1 1,1-6 141,1-1 1,1 1-1,-1 0 0,6-9 1,49-72 783,72-83 0,82-76-902,-67 90-42,56-64 15,-181 192-2,-20 29 0,1 0 0,-1 0-1,0 0 1,0 0 0,0 0-1,0 0 1,0 0 0,0 0-1,0 0 1,0 0 0,0 0 0,0-1-1,1 1 1,-1 0 0,0 0-1,0 0 1,0 0 0,0 0-1,0 0 1,0 0 0,0 0 0,0 0-1,0-1 1,0 1 0,0 0-1,0 0 1,0 0 0,0 0-1,0 0 1,0 0 0,0 0 0,0-1-1,0 1 1,0 0 0,0 0-1,0 0 1,0 0 0,0 0-1,0 0 1,0 0 0,-1 0 0,1 0-1,0-1 1,0 1 0,0 0-1,0 0 1,0 0 0,0 0-1,0 0 1,0 0 0,0 0 0,0 0-1,0 0 1,-1 0 0,1 0-1,0 0 1,0 0 0,0 0-1,0 0 1,0 0 0,0 0 0,0 0-1,-1 0 1,1 0 0,0 0-1,0 0 1,0 0 0,-11 5-21,-13 10 226,15-8-122,1 1 1,-1-1-1,1 1 1,0 1-1,1-1 1,0 1-1,0 1 0,1-1 1,-7 15-1,13-24-83,0 0 0,0 0 0,-1 1 0,1-1 0,0 0 0,0 0 0,0 0 0,0 1 0,0-1 0,0 0 0,-1 0 0,1 0 0,0 1 0,0-1 0,0 0 0,0 0 0,0 0 0,0 1 0,0-1 0,0 0 0,0 0 0,0 1 0,0-1 0,0 0 0,0 0 0,0 0 0,0 1 0,0-1 0,1 0 0,-1 0 0,0 0 0,0 1 0,0-1 0,0 0 0,0 0 0,0 0 0,0 1 0,1-1 0,-1 0 0,0 0 0,0 0 0,0 0 0,1 0 0,-1 0 0,0 1 0,0-1 0,0 0 0,1 0 0,-1 0 0,0 0 0,0 0 0,0 0 0,1 0 0,-1 0 0,0 0 0,0 0 0,0 0 0,1 0 0,4-2 0,1 0 0,-1 0 0,0 0 0,0-1 0,7-4 0,320-224-21,-248 168-122,712-546-1809,-789 603 1939,188-158-337,-186 155 350,0 0 0,13-18 0,-14 11 0,-8 15 0,0 1 0,0 0 0,0-1 0,0 1 0,0 0 0,0-1 0,0 1 0,0 0 0,0-1 0,0 1 0,0 0 0,-1 0 0,1-1 0,0 1 0,0 0 0,0-1 0,0 1 0,0 0 0,-1 0 0,1-1 0,0 1 0,0 0 0,0 0 0,-1-1 0,1 1 0,0 0 0,0 0 0,-1-1 0,-2 1 0,1-1 0,-1 1 0,1 0 0,-1 0 0,0 0 0,1 0 0,-1 0 0,1 0 0,-1 1 0,0-1 0,-3 3 0,-48 12 0,2 2 0,-81 40 0,56-23 0,-230 105-164,-201 111-1707,-500 335 0,793-435 1519,194-134 404,13-11 134,0 1 0,1 0 1,0 1-1,-9 10 0,39-42 843,1 1-1,1 1 0,1 1 0,38-25 0,-29 21-555,110-71-320,-116 81-157,1 1 1,0 2 0,39-13 0,-64 25 3,-1-1 0,1 1 0,0 0 0,0 1 0,0-1 0,0 1 0,0 0 0,5 0 0,-9 0 0,0 1 0,0-1 0,0 0 0,0 1 0,1-1 0,-1 1 0,0-1 0,0 1 0,0-1 0,0 1 0,-1 0 0,1-1 0,0 1 0,0 0 0,0 0 0,0 0 0,-1 0 0,1-1 0,0 1 0,-1 0 0,1 0 0,-1 0 0,1 1 0,-1-1 0,0 0 0,1 0 0,-1 0 0,0 0 0,0 0 0,0 0 0,0 1 0,1-1 0,-2 0 0,1 0 0,0 0 0,0 0 0,-1 2 0,-1 10 8,-2-1 0,1 1-1,-2-1 1,1 1 0,-2-1-1,0-1 1,-12 19 0,-5 11-1435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11:30:00.5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249 0 24575,'10'21'0,"-1"1"0,-1 0 0,-1 0 0,-1 1 0,6 43 0,-8-20 0,-2 91 0,-2-134 0,-1 8 0,1 0 0,-1 1 0,-1-1 0,-4 14 0,6-23 0,-1 0 0,0 1 0,0-1 0,0 0 0,0 0 0,0 0 0,0 0 0,-1 0 0,1 0 0,-1 0 0,1 0 0,-1-1 0,0 1 0,0 0 0,0-1 0,0 1 0,0-1 0,0 0 0,0 0 0,0 0 0,0 0 0,-1 0 0,1 0 0,0-1 0,-5 2 0,-11-2 0,-14 1 0,31-1 0,0 0 0,0 1 0,-1-1 0,1 1 0,0-1 0,0 1 0,0-1 0,0 1 0,0-1 0,0 1 0,0 0 0,0 0 0,0 0 0,1-1 0,-1 1 0,0 0 0,0 0 0,1 0 0,-1 0 0,0 0 0,1 0 0,-1 3 0,-2 8 0,0 1 0,2 0 0,-1 0 0,2 0 0,1 23 0,-1-6 0,2 118 0,-1 90 0,-1-232 0,0-1 0,-1 1 0,0-1 0,-3 11 0,4-15 0,0-1 0,0 1 0,-1-1 0,1 1 0,0-1 0,0 1 0,-1-1 0,1 1 0,0-1 0,0 0 0,-1 1 0,1-1 0,-1 1 0,1-1 0,0 0 0,-1 1 0,1-1 0,-1 0 0,1 0 0,-1 1 0,1-1 0,-2 0 0,2 0 0,-1 0 0,0 0 0,0 0 0,0-1 0,1 1 0,-1 0 0,0-1 0,0 1 0,1-1 0,-1 1 0,0 0 0,1-1 0,-1 0 0,0 1 0,1-1 0,-1 1 0,1-1 0,-1 0 0,0-1 0,-5-7 0,0-1 0,1 0 0,0 0 0,0 0 0,1 0 0,-4-17 0,1 6 0,-18-65 0,3-1 0,4 0 0,4-2 0,-5-171 0,19 253 0,0 0 0,0 0 0,1 0 0,2-13 0,-2 18 0,0 0 0,0 0 0,0 0 0,0 0 0,0 0 0,0 0 0,0 0 0,1 1 0,-1-1 0,1 0 0,-1 1 0,1-1 0,0 1 0,-1 0 0,1 0 0,0-1 0,0 1 0,0 0 0,3-1 0,6-2 0,1 1 0,0 0 0,0 0 0,0 2 0,0-1 0,18 1 0,74 7 0,-91-4 0,0 0 0,-1 1 0,1 1 0,0 0 0,-1 0 0,0 1 0,0 1 0,-1 0 0,1 1 0,-1 0 0,0 0 0,-1 1 0,0 1 0,0 0 0,-1 0 0,0 1 0,13 18 0,-12-11 0,1 1 0,-2-1 0,-1 1 0,0 1 0,-1 0 0,-1 0 0,0 0 0,-2 1 0,0-1 0,1 41 0,-4-53 0,0 10 0,-1 0 0,-4 31 0,4-42 0,-1-1 0,-1 0 0,1 0 0,-1 0 0,0-1 0,0 1 0,0 0 0,-1-1 0,1 1 0,-1-1 0,0 0 0,-1 0 0,-6 7 0,-6 3 0,-1 2 0,2 0 0,0 1 0,1 0 0,0 1 0,-12 23 0,19-28 0,-2 4 0,-18 26 0,25-40 0,0 0 0,-1 0 0,1 0 0,-1-1 0,1 1 0,-1-1 0,0 1 0,0-1 0,0 0 0,0 0 0,-1 0 0,1-1 0,0 1 0,-1-1 0,-4 2 0,6-3 0,0 0 0,1 0 0,-1 0 0,0 0 0,0 0 0,0 0 0,1-1 0,-1 1 0,0-1 0,0 1 0,1-1 0,-1 0 0,1 0 0,-1 1 0,0-1 0,1 0 0,-1 0 0,-1-2 0,-1-1 0,1 0 0,0 0 0,0 0 0,0 0 0,0 0 0,-2-6 0,-8-19 0,1 0 0,1-1 0,2-1 0,1 1 0,-5-36 0,-10-162 0,17 16 0,6 208 0,3-30 0,-2 34 0,-1 0 0,0-1 0,0 1 0,0-1 0,0 1 0,0 0 0,1-1 0,-1 1 0,0 0 0,0 0 0,1-1 0,-1 1 0,0 0 0,0-1 0,1 1 0,-1 0 0,0 0 0,1 0 0,-1-1 0,0 1 0,1 0 0,-1 0 0,1 0 0,-1 0 0,1-1 0,0 2 0,0-1 0,0 0 0,0 0 0,0 1 0,0-1 0,0 0 0,0 1 0,0-1 0,-1 1 0,1 0 0,0-1 0,0 1 0,0-1 0,-1 1 0,2 1 0,21 24 0,-1 1 0,-1 2 0,32 57 0,-32-51 0,-17-27 0,15 23 0,25 55 0,-40-76 0,0 1 0,-1-1 0,0 1 0,-1-1 0,0 1 0,0 0 0,-1 0 0,-1-1 0,0 1 0,-1 12 0,1-21-59,-1 0 0,1 0-1,-1 0 1,1 0-1,-1 0 1,1 0 0,-1 0-1,0 0 1,0-1 0,0 1-1,0 0 1,0-1 0,0 1-1,-1-1 1,1 1-1,0-1 1,-1 1 0,1-1-1,-1 0 1,1 0 0,-1 0-1,-2 1 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11:30:02.9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1582 1508 24575,'-38'7'0,"34"-6"0,0 0 0,0 0 0,-1 0 0,1 0 0,0-1 0,0 0 0,-1 0 0,-5 0 0,9 0 0,1-1 0,-1 1 0,1 0 0,-1 0 0,1 0 0,0 0 0,-1-1 0,1 1 0,0 0 0,-1 0 0,1-1 0,0 1 0,-1 0 0,1-1 0,0 1 0,0 0 0,-1-1 0,1 1 0,0-1 0,0 1 0,-1 0 0,1-1 0,0 1 0,0-1 0,0 1 0,0-1 0,0 1 0,0 0 0,0-1 0,0 1 0,0-1 0,0 1 0,0-1 0,0 1 0,0 0 0,0-1 0,0 1 0,0-1 0,1 1 0,-1-1 0,5-14 0,0 1 0,0 0 0,2 0 0,0 0 0,0 0 0,16-19 0,-2 0 0,380-530-1507,-301 430 1131,41-51-265,101-140 129,-234 312 512,2 0 0,-2-1 0,0 0 0,0 0 0,10-26 0,-18 38 3,1 1 0,-1-1 0,0 0 0,1 0 0,-1 0 0,0 1 0,1-1 0,-1 0 0,0 0 0,0 0 0,0 0 0,0 0 0,0 0 0,0 0 0,0 0 0,0 1 0,0-1 0,0 0 0,-1 0 0,1 0 0,0 0 0,-1 0 0,1 1 0,0-1-1,-1 0 1,1 0 0,-1 1 0,1-1 0,-1 0 0,0 0 0,1 1 0,-1-1 0,0 1 0,1-1 0,-1 1 0,0-1 0,0 1 0,1-1 0,-1 1 0,0-1 0,0 1 0,0 0 0,0 0 0,1-1 0,-1 1 0,0 0 0,0 0 0,0 0 0,0 0 0,0 0 0,0 0 0,0 0 0,1 0 0,-3 1 0,-17 1 289,0 1 1,-1 0-1,1 2 1,-35 13-1,12-5-48,-140 48 190,-64 29-530,-549 248-1787,35 85 730,687-375 1072,-118 101-1,182-141 111,1 1 1,0 0 0,-9 12-1,17-19 120,-1 1 0,0-1 0,1 1 0,0-1 0,-1 1 0,1 0 0,0-1 0,0 1 0,1 0 0,-1 0 0,0 0 0,1 0 0,0 0 0,0-1 0,0 1 0,0 0 0,0 0 0,1 5 0,-1-7-104,1 0 0,-1-1 0,0 1 0,0 0 1,1 0-1,-1-1 0,0 1 0,1 0 0,-1-1 0,1 1 1,-1 0-1,1-1 0,-1 1 0,1-1 0,-1 1 0,1-1 0,0 1 1,-1-1-1,2 1 0,0 0-33,-1-1 0,1 0 1,0 1-1,-1-1 0,1 0 1,0 0-1,0 0 0,-1 0 0,1-1 1,0 1-1,0 0 0,2-2 0,81-29 4,87-43-16,107-51-429,222-97-1080,237-94-67,-709 303 1576,-18 7 0,0 1 0,1 0 0,-1 1 0,1 1 0,0-1 0,16-1 0,-27 5 0,-1 0 0,1 0 0,-1 0 0,0 0 0,1 0 0,-1 0 0,0 0 0,1 0 0,-1 0 0,1 0 0,-1 0 0,0 1 0,1-1 0,-1 0 0,0 0 0,1 0 0,-1 1 0,0-1 0,1 0 0,-1 0 0,0 1 0,0-1 0,1 0 0,-1 0 0,0 1 0,0-1 0,1 1 0,-1 0 0,0 0 0,0 0 0,0 1 0,0-1 0,0 0 0,0 0 0,0 0 0,-1 0 0,1 0 0,0 0 0,-1 0 0,1 1 0,-1 0 0,-11 18 0,0 0 0,-21 26 0,-95 109 0,-526 496-274,440-458 274,33-40-12,-172 114-49,352-266 65,-1-1 1,1 1-1,0 0 0,0 0 1,0-1-1,-1 1 1,1 0-1,0-1 0,-1 1 1,1-1-1,0 0 1,-1 1-1,-2-1 0,4 0 2,0 0-1,0-1 0,-1 1 0,1 0 1,0 0-1,0 0 0,-1-1 0,1 1 1,0 0-1,0-1 0,0 1 1,-1 0-1,1 0 0,0-1 0,0 1 1,0 0-1,0-1 0,0 1 0,0 0 1,0-1-1,0 1 0,0 0 0,0-1 1,0 1-1,0 0 0,0-1 1,0 1-1,0 0 0,0-1 0,0 1 1,0 0-1,0-1 0,0 1 0,1-1 1,1-6 141,1-1 1,1 1-1,-1 0 0,6-9 1,49-72 783,72-83 0,82-76-902,-67 90-42,56-64 15,-181 192-2,-20 29 0,1 0 0,-1 0-1,0 0 1,0 0 0,0 0-1,0 0 1,0 0 0,0 0-1,0 0 1,0 0 0,0 0 0,0-1-1,1 1 1,-1 0 0,0 0-1,0 0 1,0 0 0,0 0-1,0 0 1,0 0 0,0 0 0,0 0-1,0-1 1,0 1 0,0 0-1,0 0 1,0 0 0,0 0-1,0 0 1,0 0 0,0 0 0,0-1-1,0 1 1,0 0 0,0 0-1,0 0 1,0 0 0,0 0-1,0 0 1,0 0 0,-1 0 0,1 0-1,0-1 1,0 1 0,0 0-1,0 0 1,0 0 0,0 0-1,0 0 1,0 0 0,0 0 0,0 0-1,0 0 1,-1 0 0,1 0-1,0 0 1,0 0 0,0 0-1,0 0 1,0 0 0,0 0 0,0 0-1,-1 0 1,1 0 0,0 0-1,0 0 1,0 0 0,-11 5-21,-13 10 226,15-8-122,1 1 1,-1-1-1,1 1 1,0 1-1,1-1 1,0 1-1,0 1 0,1-1 1,-7 15-1,13-24-83,0 0 0,0 0 0,-1 1 0,1-1 0,0 0 0,0 0 0,0 0 0,0 1 0,0-1 0,0 0 0,-1 0 0,1 0 0,0 1 0,0-1 0,0 0 0,0 0 0,0 0 0,0 1 0,0-1 0,0 0 0,0 0 0,0 1 0,0-1 0,0 0 0,0 0 0,0 0 0,0 1 0,0-1 0,1 0 0,-1 0 0,0 0 0,0 1 0,0-1 0,0 0 0,0 0 0,0 0 0,0 1 0,1-1 0,-1 0 0,0 0 0,0 0 0,0 0 0,1 0 0,-1 0 0,0 1 0,0-1 0,0 0 0,1 0 0,-1 0 0,0 0 0,0 0 0,0 0 0,1 0 0,-1 0 0,0 0 0,0 0 0,0 0 0,1 0 0,4-2 0,1 0 0,-1 0 0,0 0 0,0-1 0,7-4 0,320-224-21,-248 168-122,712-546-1809,-789 603 1939,188-158-337,-186 155 350,0 0 0,13-18 0,-14 11 0,-8 15 0,0 1 0,0 0 0,0-1 0,0 1 0,0 0 0,0-1 0,0 1 0,0 0 0,0-1 0,0 1 0,0 0 0,-1 0 0,1-1 0,0 1 0,0 0 0,0-1 0,0 1 0,0 0 0,-1 0 0,1-1 0,0 1 0,0 0 0,0 0 0,-1-1 0,1 1 0,0 0 0,0 0 0,-1-1 0,-2 1 0,1-1 0,-1 1 0,1 0 0,-1 0 0,0 0 0,1 0 0,-1 0 0,1 0 0,-1 1 0,0-1 0,-3 3 0,-48 12 0,2 2 0,-81 40 0,56-23 0,-230 105-164,-201 111-1707,-500 335 0,793-435 1519,194-134 404,13-11 134,0 1 0,1 0 1,0 1-1,-9 10 0,39-42 843,1 1-1,1 1 0,1 1 0,38-25 0,-29 21-555,110-71-320,-116 81-157,1 1 1,0 2 0,39-13 0,-64 25 3,-1-1 0,1 1 0,0 0 0,0 1 0,0-1 0,0 1 0,0 0 0,5 0 0,-9 0 0,0 1 0,0-1 0,0 0 0,0 1 0,1-1 0,-1 1 0,0-1 0,0 1 0,0-1 0,0 1 0,-1 0 0,1-1 0,0 1 0,0 0 0,0 0 0,0 0 0,-1 0 0,1-1 0,0 1 0,-1 0 0,1 0 0,-1 0 0,1 1 0,-1-1 0,0 0 0,1 0 0,-1 0 0,0 0 0,0 0 0,0 0 0,0 1 0,1-1 0,-2 0 0,1 0 0,0 0 0,0 0 0,-1 2 0,-1 10 8,-2-1 0,1 1-1,-2-1 1,1 1 0,-2-1-1,0-1 1,-12 19 0,-5 11-1435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11:30:00.5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249 0 24575,'10'21'0,"-1"1"0,-1 0 0,-1 0 0,-1 1 0,6 43 0,-8-20 0,-2 91 0,-2-134 0,-1 8 0,1 0 0,-1 1 0,-1-1 0,-4 14 0,6-23 0,-1 0 0,0 1 0,0-1 0,0 0 0,0 0 0,0 0 0,0 0 0,-1 0 0,1 0 0,-1 0 0,1 0 0,-1-1 0,0 1 0,0 0 0,0-1 0,0 1 0,0-1 0,0 0 0,0 0 0,0 0 0,0 0 0,-1 0 0,1 0 0,0-1 0,-5 2 0,-11-2 0,-14 1 0,31-1 0,0 0 0,0 1 0,-1-1 0,1 1 0,0-1 0,0 1 0,0-1 0,0 1 0,0-1 0,0 1 0,0 0 0,0 0 0,0 0 0,1-1 0,-1 1 0,0 0 0,0 0 0,1 0 0,-1 0 0,0 0 0,1 0 0,-1 3 0,-2 8 0,0 1 0,2 0 0,-1 0 0,2 0 0,1 23 0,-1-6 0,2 118 0,-1 90 0,-1-232 0,0-1 0,-1 1 0,0-1 0,-3 11 0,4-15 0,0-1 0,0 1 0,-1-1 0,1 1 0,0-1 0,0 1 0,-1-1 0,1 1 0,0-1 0,0 0 0,-1 1 0,1-1 0,-1 1 0,1-1 0,0 0 0,-1 1 0,1-1 0,-1 0 0,1 0 0,-1 1 0,1-1 0,-2 0 0,2 0 0,-1 0 0,0 0 0,0 0 0,0-1 0,1 1 0,-1 0 0,0-1 0,0 1 0,1-1 0,-1 1 0,0 0 0,1-1 0,-1 0 0,0 1 0,1-1 0,-1 1 0,1-1 0,-1 0 0,0-1 0,-5-7 0,0-1 0,1 0 0,0 0 0,0 0 0,1 0 0,-4-17 0,1 6 0,-18-65 0,3-1 0,4 0 0,4-2 0,-5-171 0,19 253 0,0 0 0,0 0 0,1 0 0,2-13 0,-2 18 0,0 0 0,0 0 0,0 0 0,0 0 0,0 0 0,0 0 0,0 0 0,1 1 0,-1-1 0,1 0 0,-1 1 0,1-1 0,0 1 0,-1 0 0,1 0 0,0-1 0,0 1 0,0 0 0,3-1 0,6-2 0,1 1 0,0 0 0,0 0 0,0 2 0,0-1 0,18 1 0,74 7 0,-91-4 0,0 0 0,-1 1 0,1 1 0,0 0 0,-1 0 0,0 1 0,0 1 0,-1 0 0,1 1 0,-1 0 0,0 0 0,-1 1 0,0 1 0,0 0 0,-1 0 0,0 1 0,13 18 0,-12-11 0,1 1 0,-2-1 0,-1 1 0,0 1 0,-1 0 0,-1 0 0,0 0 0,-2 1 0,0-1 0,1 41 0,-4-53 0,0 10 0,-1 0 0,-4 31 0,4-42 0,-1-1 0,-1 0 0,1 0 0,-1 0 0,0-1 0,0 1 0,0 0 0,-1-1 0,1 1 0,-1-1 0,0 0 0,-1 0 0,-6 7 0,-6 3 0,-1 2 0,2 0 0,0 1 0,1 0 0,0 1 0,-12 23 0,19-28 0,-2 4 0,-18 26 0,25-40 0,0 0 0,-1 0 0,1 0 0,-1-1 0,1 1 0,-1-1 0,0 1 0,0-1 0,0 0 0,0 0 0,-1 0 0,1-1 0,0 1 0,-1-1 0,-4 2 0,6-3 0,0 0 0,1 0 0,-1 0 0,0 0 0,0 0 0,0 0 0,1-1 0,-1 1 0,0-1 0,0 1 0,1-1 0,-1 0 0,1 0 0,-1 1 0,0-1 0,1 0 0,-1 0 0,-1-2 0,-1-1 0,1 0 0,0 0 0,0 0 0,0 0 0,0 0 0,-2-6 0,-8-19 0,1 0 0,1-1 0,2-1 0,1 1 0,-5-36 0,-10-162 0,17 16 0,6 208 0,3-30 0,-2 34 0,-1 0 0,0-1 0,0 1 0,0-1 0,0 1 0,0 0 0,1-1 0,-1 1 0,0 0 0,0 0 0,1-1 0,-1 1 0,0 0 0,0-1 0,1 1 0,-1 0 0,0 0 0,1 0 0,-1-1 0,0 1 0,1 0 0,-1 0 0,1 0 0,-1 0 0,1-1 0,0 2 0,0-1 0,0 0 0,0 0 0,0 1 0,0-1 0,0 0 0,0 1 0,0-1 0,-1 1 0,1 0 0,0-1 0,0 1 0,0-1 0,-1 1 0,2 1 0,21 24 0,-1 1 0,-1 2 0,32 57 0,-32-51 0,-17-27 0,15 23 0,25 55 0,-40-76 0,0 1 0,-1-1 0,0 1 0,-1-1 0,0 1 0,0 0 0,-1 0 0,-1-1 0,0 1 0,-1 12 0,1-21-59,-1 0 0,1 0-1,-1 0 1,1 0-1,-1 0 1,1 0 0,-1 0-1,0 0 1,0-1 0,0 1-1,0 0 1,0-1 0,0 1-1,-1-1 1,1 1-1,0-1 1,-1 1 0,1-1-1,-1 0 1,1 0 0,-1 0-1,-2 1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10:39:39.0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4862 1 24575,'-524'0'0,"521"-1"0,0 1 0,0 0 0,0 1 0,0-1 0,-1 1 0,1-1 0,0 1 0,0 0 0,0 0 0,0 0 0,1 1 0,-1-1 0,-5 4 0,4-1 0,1-1 0,-1 1 0,1 0 0,0 0 0,0 1 0,0-1 0,-3 9 0,-1-1 0,-1 0 0,0 0 0,-18 17 0,20-22 0,-1 0 0,1 0 0,0 1 0,1 0 0,0 0 0,0 0 0,0 0 0,1 1 0,1 0 0,-6 17 0,7-11 0,1-1 0,0 24 0,2-29 0,-1-1 0,0 1 0,-1 0 0,0-1 0,0 1 0,-1 0 0,0-1 0,0 1 0,-1-1 0,-4 9 0,-69 134 0,-47 86 0,110-218 0,-1-1 0,-1 0 0,-1-1 0,0 0 0,-2-1 0,-20 15 0,18-15 0,12-10 0,0 0 0,0-1 0,0 0 0,0 0 0,-1-1 0,0 0 0,-13 4 0,3-3 0,-1-1 0,-31 2 0,36-3 0,-1 0 0,0 1 0,1 0 0,-25 11 0,40-15 0,-2 1 0,0 0 0,0 0 0,0-1 0,1 1 0,-1-1 0,0 1 0,0-1 0,0 0 0,0 0 0,0 0 0,0 0 0,0 0 0,0 0 0,0 0 0,0-1 0,-2 0 0,2 0 0,1 0 0,0 1 0,0-1 0,0 0 0,0-1 0,0 1 0,0 0 0,0 0 0,0 0 0,0 0 0,1-1 0,-1 1 0,0 0 0,1-1 0,-1 1 0,1-1 0,-1 1 0,1 0 0,0-1 0,0 1 0,0-1 0,0-2 0,-3-31 0,3-1 0,0 1 0,3 0 0,13-70 0,-12 92 0,0 0 0,1 1 0,0-1 0,1 1 0,1 1 0,0-1 0,0 1 0,1 0 0,0 1 0,1 0 0,1 0 0,9-8 0,13-15 0,-27 26 0,1-1 0,0 2 0,1-1 0,0 1 0,0 0 0,0 0 0,1 1 0,0 0 0,0 1 0,0-1 0,15-4 0,-6 4 0,0-1 0,-1 0 0,0-1 0,-1 0 0,0-2 0,0 0 0,0 0 0,-1-1 0,20-20 0,-24 22 0,12-13 0,25-18 0,-41 35 0,-1 0 0,1 1 0,0-1 0,1 1 0,-1 0 0,0 0 0,1 1 0,0 0 0,-1 0 0,11-1 0,-18 3 0,1 0 0,0 1 0,0-1 0,-1 0 0,1 0 0,0 0 0,0 1 0,0-1 0,0 0 0,-1 0 0,1 0 0,0 1 0,0-1 0,0 0 0,0 0 0,0 1 0,0-1 0,0 0 0,-1 0 0,1 1 0,0-1 0,0 0 0,0 1 0,0-1 0,0 0 0,0 0 0,0 1 0,1-1 0,-1 0 0,0 0 0,0 1 0,0-1 0,0 0 0,0 0 0,0 1 0,0-1 0,0 0 0,1 0 0,-1 1 0,0-1 0,0 0 0,0 0 0,1 0 0,-1 1 0,0-1 0,0 0 0,0 0 0,1 0 0,-1 0 0,0 0 0,0 0 0,1 1 0,-1-1 0,0 0 0,0 0 0,1 0 0,-1 0 0,0 0 0,1 0 0,-1 0 0,0 0 0,0 0 0,1 0 0,-1 0 0,0 0 0,0 0 0,1-1 0,-1 1 0,-19 20 0,15-16 0,-2 2 0,-5 7 0,-1-1 0,-1-1 0,0 0 0,0-1 0,-1 0 0,-27 14 0,4-8 0,3-2 0,1 2 0,-47 30 0,-65 58 0,104-76 0,23-16 0,-1 1 0,-21 21 0,13-9 0,-66 62 0,71-67 0,-23 27 0,1-1 0,22-25 0,-44 40 0,29-28 0,28-24 0,0-1 0,0 0 0,-1-1 0,0 0 0,0 0 0,-18 7 0,2-3 0,-160 59 0,164-61 0,1 0 0,-1 1 0,2 1 0,0 1 0,0 0 0,1 2 0,1 0 0,-29 29 0,17-19 0,25-20 0,0 0 0,0 0 0,0 0 0,0 1 0,0-1 0,-7 11 0,-32 44 0,33-46 0,0 1 0,1 0 0,1 1 0,0 0 0,-10 22 0,13-23 0,-2 0 0,0-1 0,0 0 0,-1 0 0,-1-1 0,-18 19 0,-17 21 0,35-37 0,-1-1 0,0 0 0,-1-1 0,-1 0 0,0-1 0,-1 0 0,0-1 0,-1-1 0,-17 10 0,16-11 0,0 0 0,1 1 0,-15 13 0,20-14 0,-1-1 0,0 1 0,-1-2 0,0 0 0,0-1 0,-23 9 0,-5-2 0,-65 16 0,97-26 0,0 0 0,0 0 0,0 1 0,0 0 0,1 0 0,-1 1 0,1 0 0,0 0 0,1 0 0,-9 10 0,6-7 0,0 0 0,0 0 0,-1-1 0,-18 10 0,17-10 0,0 0 0,0 0 0,0 1 0,-12 14 0,-1-2 0,20-16 0,1-1 0,0 1 0,-1 0 0,1 0 0,-3 6 0,4-7 0,0 1 0,0-1 0,0 0 0,-1 0 0,1 0 0,-1 0 0,0-1 0,0 1 0,-6 3 0,-8 4 0,5-3 0,0 0 0,0 0 0,0 1 0,1 1 0,-11 10 0,-4 6 0,-2-1 0,-47 30 0,3-8 0,62-41 0,0 0 0,-18 6 0,20-9 0,-1 2 0,1-1 0,0 1 0,0 0 0,-10 7 0,-23 26 0,34-30 0,0 0 0,-1 0 0,0 0 0,0-1 0,0-1 0,-1 1 0,-17 7 0,-15 3 0,5-2 0,-52 13 0,-66 15 0,121-29 0,21-8 0,0 0 0,-1-1 0,-14 4 0,-146 40 0,136-36 0,10-4 0,3 0 0,0 0 0,-30 15 0,36-15 0,0 0 0,-1-2 0,-18 5 0,0-1 0,32-8 0,1 0 0,0 0 0,-1 1 0,1-1 0,0 1 0,1 0 0,-1 0 0,0 0 0,1 1 0,0-1 0,0 1 0,0 0 0,-3 5 0,3-4 0,0-1 0,0 0 0,0 0 0,-1-1 0,1 1 0,-1-1 0,0 1 0,0-1 0,-7 4 0,13-13 0,1 1 0,0-1 0,0 1 0,0 0 0,5-6 0,3-3 0,2 1 0,-1 0 0,26-19 0,-32 27 0,1 1 0,1 0 0,-1 0 0,1 0 0,-1 1 0,1 0 0,0 0 0,0 1 0,0 0 0,12-1 0,-10 1 0,-1 1 0,0-2 0,0 1 0,-1-1 0,1 0 0,-1-1 0,1 0 0,-1-1 0,0 0 0,10-8 0,-3 1 0,-1 0 0,-1-1 0,0 0 0,14-20 0,-11 11 0,19-38 0,4-8 0,66-109 0,-103 173 0,1 0 0,-1 1 0,1-1 0,0 1 0,0-1 0,1 1 0,-1 0 0,1 1 0,-1-1 0,1 1 0,0-1 0,4-1 0,8-3 0,31-9 0,-5 2 0,-11 3 0,-20 7 0,0 0 0,0 0 0,-1-1 0,1-1 0,-1 1 0,12-10 0,-12 8 0,-1 1 0,1 0 0,1 0 0,-1 1 0,1 1 0,0 0 0,0 0 0,0 1 0,13-2 0,88-28 0,-91 25 0,59-24 0,-50 19 0,-21 8 0,-1 0 0,1-1 0,-1 1 0,0-2 0,-1 1 0,12-14 0,11-9 0,-7 10 0,-13 12 0,1-1 0,-1-1 0,0 0 0,-1-1 0,0 1 0,-1-2 0,0 1 0,10-19 0,-9 14 0,0 0 0,1 1 0,0 0 0,1 0 0,24-22 0,21-26 0,-17 14 0,2 2 0,49-42 0,-40 47 0,2 3 0,57-31 0,70-52 0,-161 107 0,1 1 0,0 0 0,1 2 0,38-18 0,-39 20 0,-1 0 0,-1-2 0,23-17 0,-10 7 0,-7 3 0,-1-1 0,26-27 0,-26 23 0,39-30 0,10 5 0,-37 26 0,51-44 0,-9 0 0,48-47 0,-101 90 0,42-31 0,-46 39 0,-9 6 0,0 0 0,15-19 0,-20 21 0,0 0 0,0 1 0,1 0 0,0 0 0,0 1 0,1-1 0,0 1 0,0 1 0,12-7 0,-13 8 0,0 1 0,-1 0 0,1 0 0,-1-1 0,1 1 0,-1-2 0,0 1 0,0 0 0,0-1 0,-1 0 0,1 0 0,6-9 0,-1 1 0,1 1 0,0 0 0,1 0 0,0 1 0,1 1 0,0 0 0,0 1 0,1 0 0,0 1 0,23-8 0,0 2 0,1 2 0,0 1 0,42-5 0,-53 13-682,45 0-1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11:30:02.9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1582 1508 24575,'-38'7'0,"34"-6"0,0 0 0,0 0 0,-1 0 0,1 0 0,0-1 0,0 0 0,-1 0 0,-5 0 0,9 0 0,1-1 0,-1 1 0,1 0 0,-1 0 0,1 0 0,0 0 0,-1-1 0,1 1 0,0 0 0,-1 0 0,1-1 0,0 1 0,-1 0 0,1-1 0,0 1 0,0 0 0,-1-1 0,1 1 0,0-1 0,0 1 0,-1 0 0,1-1 0,0 1 0,0-1 0,0 1 0,0-1 0,0 1 0,0 0 0,0-1 0,0 1 0,0-1 0,0 1 0,0-1 0,0 1 0,0 0 0,0-1 0,0 1 0,0-1 0,1 1 0,-1-1 0,5-14 0,0 1 0,0 0 0,2 0 0,0 0 0,0 0 0,16-19 0,-2 0 0,380-530-1507,-301 430 1131,41-51-265,101-140 129,-234 312 512,2 0 0,-2-1 0,0 0 0,0 0 0,10-26 0,-18 38 3,1 1 0,-1-1 0,0 0 0,1 0 0,-1 0 0,0 1 0,1-1 0,-1 0 0,0 0 0,0 0 0,0 0 0,0 0 0,0 0 0,0 0 0,0 0 0,0 1 0,0-1 0,0 0 0,-1 0 0,1 0 0,0 0 0,-1 0 0,1 1 0,0-1-1,-1 0 1,1 0 0,-1 1 0,1-1 0,-1 0 0,0 0 0,1 1 0,-1-1 0,0 1 0,1-1 0,-1 1 0,0-1 0,0 1 0,1-1 0,-1 1 0,0-1 0,0 1 0,0 0 0,0 0 0,1-1 0,-1 1 0,0 0 0,0 0 0,0 0 0,0 0 0,0 0 0,0 0 0,0 0 0,1 0 0,-3 1 0,-17 1 289,0 1 1,-1 0-1,1 2 1,-35 13-1,12-5-48,-140 48 190,-64 29-530,-549 248-1787,35 85 730,687-375 1072,-118 101-1,182-141 111,1 1 1,0 0 0,-9 12-1,17-19 120,-1 1 0,0-1 0,1 1 0,0-1 0,-1 1 0,1 0 0,0-1 0,0 1 0,1 0 0,-1 0 0,0 0 0,1 0 0,0 0 0,0-1 0,0 1 0,0 0 0,0 0 0,1 5 0,-1-7-104,1 0 0,-1-1 0,0 1 0,0 0 1,1 0-1,-1-1 0,0 1 0,1 0 0,-1-1 0,1 1 1,-1 0-1,1-1 0,-1 1 0,1-1 0,-1 1 0,1-1 0,0 1 1,-1-1-1,2 1 0,0 0-33,-1-1 0,1 0 1,0 1-1,-1-1 0,1 0 1,0 0-1,0 0 0,-1 0 0,1-1 1,0 1-1,0 0 0,2-2 0,81-29 4,87-43-16,107-51-429,222-97-1080,237-94-67,-709 303 1576,-18 7 0,0 1 0,1 0 0,-1 1 0,1 1 0,0-1 0,16-1 0,-27 5 0,-1 0 0,1 0 0,-1 0 0,0 0 0,1 0 0,-1 0 0,0 0 0,1 0 0,-1 0 0,1 0 0,-1 0 0,0 1 0,1-1 0,-1 0 0,0 0 0,1 0 0,-1 1 0,0-1 0,1 0 0,-1 0 0,0 1 0,0-1 0,1 0 0,-1 0 0,0 1 0,0-1 0,1 1 0,-1 0 0,0 0 0,0 0 0,0 1 0,0-1 0,0 0 0,0 0 0,0 0 0,-1 0 0,1 0 0,0 0 0,-1 0 0,1 1 0,-1 0 0,-11 18 0,0 0 0,-21 26 0,-95 109 0,-526 496-274,440-458 274,33-40-12,-172 114-49,352-266 65,-1-1 1,1 1-1,0 0 0,0 0 1,0-1-1,-1 1 1,1 0-1,0-1 0,-1 1 1,1-1-1,0 0 1,-1 1-1,-2-1 0,4 0 2,0 0-1,0-1 0,-1 1 0,1 0 1,0 0-1,0 0 0,-1-1 0,1 1 1,0 0-1,0-1 0,0 1 1,-1 0-1,1 0 0,0-1 0,0 1 1,0 0-1,0-1 0,0 1 0,0 0 1,0-1-1,0 1 0,0 0 0,0-1 1,0 1-1,0 0 0,0-1 1,0 1-1,0 0 0,0-1 0,0 1 1,0 0-1,0-1 0,0 1 0,1-1 1,1-6 141,1-1 1,1 1-1,-1 0 0,6-9 1,49-72 783,72-83 0,82-76-902,-67 90-42,56-64 15,-181 192-2,-20 29 0,1 0 0,-1 0-1,0 0 1,0 0 0,0 0-1,0 0 1,0 0 0,0 0-1,0 0 1,0 0 0,0 0 0,0-1-1,1 1 1,-1 0 0,0 0-1,0 0 1,0 0 0,0 0-1,0 0 1,0 0 0,0 0 0,0 0-1,0-1 1,0 1 0,0 0-1,0 0 1,0 0 0,0 0-1,0 0 1,0 0 0,0 0 0,0-1-1,0 1 1,0 0 0,0 0-1,0 0 1,0 0 0,0 0-1,0 0 1,0 0 0,-1 0 0,1 0-1,0-1 1,0 1 0,0 0-1,0 0 1,0 0 0,0 0-1,0 0 1,0 0 0,0 0 0,0 0-1,0 0 1,-1 0 0,1 0-1,0 0 1,0 0 0,0 0-1,0 0 1,0 0 0,0 0 0,0 0-1,-1 0 1,1 0 0,0 0-1,0 0 1,0 0 0,-11 5-21,-13 10 226,15-8-122,1 1 1,-1-1-1,1 1 1,0 1-1,1-1 1,0 1-1,0 1 0,1-1 1,-7 15-1,13-24-83,0 0 0,0 0 0,-1 1 0,1-1 0,0 0 0,0 0 0,0 0 0,0 1 0,0-1 0,0 0 0,-1 0 0,1 0 0,0 1 0,0-1 0,0 0 0,0 0 0,0 0 0,0 1 0,0-1 0,0 0 0,0 0 0,0 1 0,0-1 0,0 0 0,0 0 0,0 0 0,0 1 0,0-1 0,1 0 0,-1 0 0,0 0 0,0 1 0,0-1 0,0 0 0,0 0 0,0 0 0,0 1 0,1-1 0,-1 0 0,0 0 0,0 0 0,0 0 0,1 0 0,-1 0 0,0 1 0,0-1 0,0 0 0,1 0 0,-1 0 0,0 0 0,0 0 0,0 0 0,1 0 0,-1 0 0,0 0 0,0 0 0,0 0 0,1 0 0,4-2 0,1 0 0,-1 0 0,0 0 0,0-1 0,7-4 0,320-224-21,-248 168-122,712-546-1809,-789 603 1939,188-158-337,-186 155 350,0 0 0,13-18 0,-14 11 0,-8 15 0,0 1 0,0 0 0,0-1 0,0 1 0,0 0 0,0-1 0,0 1 0,0 0 0,0-1 0,0 1 0,0 0 0,-1 0 0,1-1 0,0 1 0,0 0 0,0-1 0,0 1 0,0 0 0,-1 0 0,1-1 0,0 1 0,0 0 0,0 0 0,-1-1 0,1 1 0,0 0 0,0 0 0,-1-1 0,-2 1 0,1-1 0,-1 1 0,1 0 0,-1 0 0,0 0 0,1 0 0,-1 0 0,1 0 0,-1 1 0,0-1 0,-3 3 0,-48 12 0,2 2 0,-81 40 0,56-23 0,-230 105-164,-201 111-1707,-500 335 0,793-435 1519,194-134 404,13-11 134,0 1 0,1 0 1,0 1-1,-9 10 0,39-42 843,1 1-1,1 1 0,1 1 0,38-25 0,-29 21-555,110-71-320,-116 81-157,1 1 1,0 2 0,39-13 0,-64 25 3,-1-1 0,1 1 0,0 0 0,0 1 0,0-1 0,0 1 0,0 0 0,5 0 0,-9 0 0,0 1 0,0-1 0,0 0 0,0 1 0,1-1 0,-1 1 0,0-1 0,0 1 0,0-1 0,0 1 0,-1 0 0,1-1 0,0 1 0,0 0 0,0 0 0,0 0 0,-1 0 0,1-1 0,0 1 0,-1 0 0,1 0 0,-1 0 0,1 1 0,-1-1 0,0 0 0,1 0 0,-1 0 0,0 0 0,0 0 0,0 0 0,0 1 0,1-1 0,-2 0 0,1 0 0,0 0 0,0 0 0,-1 2 0,-1 10 8,-2-1 0,1 1-1,-2-1 1,1 1 0,-2-1-1,0-1 1,-12 19 0,-5 11-1435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11:54:44.78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2392 965 24575,'-34'-15'0,"-1"1"0,-61-16 0,38 13 0,-873-246 0,828 236 0,-85-20 0,146 39 0,0 2 0,-67-1 0,97 7 0,0 0 0,-1-1 0,1 0 0,0-1 0,0-1 0,0 0 0,0-1 0,0 0 0,-14-7 0,-84-38 0,-20-10 0,-164-95 0,285 149 0,-1 1 0,1 0 0,-1 0 0,0 1 0,0 1 0,-16-3 0,112-5 0,-58 8 0,1 0 0,-1 1 0,56 5 0,-77-3 0,1 0 0,0 1 0,0 0 0,-1 0 0,1 1 0,-1 0 0,0 0 0,1 1 0,-2 0 0,1 0 0,0 1 0,-1 0 0,0 0 0,0 0 0,7 8 0,8 15 0,26 48 0,3 5 0,319 492 0,-339-519 0,34 70 0,-54-102 0,-2 0 0,0 0 0,8 42 0,-15-57 0,0-1 0,0 1 0,-1 0 0,0 0 0,0 0 0,-2 10 0,0-15 0,0-11 0,0-14 0,-1-308 0,4 210 0,1 92 0,1-1 0,2 1 0,0 0 0,3 0 0,13-36 0,14-58 0,-16 26 0,-4-1 0,-5-1 0,-1-122 0,-10 216 0,2 0 0,-1 1 0,0-1 0,1 0 0,0 0 0,0 1 0,2-8 0,-2 11 0,-1 0 0,0 0 0,1 1 0,-1-1 0,1 0 0,-1 1 0,1-1 0,-1 0 0,1 1 0,0-1 0,-1 1 0,1-1 0,-1 1 0,1-1 0,0 1 0,0 0 0,-1-1 0,1 1 0,0 0 0,1-1 0,-1 1 0,0 0 0,1 0 0,-1 0 0,1 0 0,-1 1 0,0-1 0,1 0 0,-1 1 0,0-1 0,1 1 0,-1-1 0,0 1 0,1 0 0,-1 0 0,0-1 0,1 2 0,3 3 29,1-1-1,-2 1 1,1 0-1,-1 0 0,1 0 1,-1 1-1,-1-1 1,1 1-1,-1 0 1,0 0-1,3 9 1,-2-3-314,-1-1 1,0 1-1,0-1 1,-2 1-1,2 20 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11:54:48.13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248 1755 24575,'0'-383'0,"-2"359"0,0-1 0,-2 1 0,-1 0 0,-9-28 0,-2-9 0,-42-223 0,-8-35 0,36 205 0,11 47 0,-11-71 0,29 107 0,1 22 0,3 19 0,3 14 0,0-1 0,2 0 0,1-1 0,14 27 0,-5-10 0,69 140 0,-66-141 0,2-1 0,45 53 0,149 135 0,-40-45 0,-52-33-242,-6 6-1,170 292 1,-226-329 242,-53-96 0,-1 1 0,-1 0 0,8 35 0,-13-45-10,0-10 129,2-18 266,-4 9-273,11-50-36,8-116 0,-18-64-107,-12 132 31,-42-190 0,-61-141-423,28 117 158,61 218 265,12 39 0,-4 1 0,-38-99 0,50 153 31,1 1 1,-1 0-1,-1 0 0,1 1 1,-1-1-1,0 1 0,-1 0 0,1 1 1,-1-1-1,-8-5 0,12 10-21,0-1-1,0 1 0,-1 0 0,1 0 1,0 0-1,-1 0 0,1 0 1,0 0-1,-1 1 0,1-1 1,-1 1-1,1 0 0,-1-1 0,1 1 1,-1 0-1,1 1 0,-1-1 1,1 0-1,-1 1 0,1-1 0,-1 1 1,1 0-1,0 0 0,-1 0 1,1 0-1,0 0 0,0 1 1,0-1-1,0 1 0,0-1 0,0 1 1,0 0-1,0-1 0,0 1 1,1 0-1,-2 3 0,-5 7-1374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11:55:19.5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2777 640 24575,'-41'-7'0,"0"1"0,1 2 0,-61 3 0,53 0 0,-144 2 0,-86-2 0,262-1 0,-1 0 0,1-1 0,0-1 0,0 0 0,1-1 0,-1 0 0,-17-10 0,9 2 0,1-1 0,0 0 0,-31-27 0,53 40 0,0 0 0,0 1 0,0-1 0,0 0 0,0 0 0,0 0 0,0 0 0,0 0 0,0 0 0,1 0 0,-1 0 0,0 0 0,1-1 0,-1 1 0,1 0 0,-1 0 0,0-3 0,2 4 0,-1-1 0,0 1 0,0-1 0,1 1 0,-1-1 0,0 1 0,1-1 0,-1 1 0,0-1 0,1 1 0,-1 0 0,1-1 0,-1 1 0,1-1 0,-1 1 0,1 0 0,-1 0 0,1-1 0,-1 1 0,1 0 0,-1 0 0,1 0 0,0-1 0,-1 1 0,1 0 0,0 0 0,10-1 0,-1 0 0,0 1 0,15 1 0,-13 0 0,475-13 0,280-11 0,-761 23 0,29-2 0,-34 2 0,-1 0 0,1 0 0,0 0 0,-1 0 0,1 0 0,0 0 0,0-1 0,-1 1 0,1 0 0,0 0 0,-1-1 0,1 1 0,-1-1 0,1 1 0,0 0 0,-1-1 0,1 1 0,-1-1 0,1 1 0,-1-1 0,1 0 0,-1 1 0,0-1 0,1 1 0,-1-1 0,0 0 0,1 1 0,-1-1 0,0 0 0,0 1 0,0-1 0,1 0 0,-1 0 0,0 1 0,0-1 0,0 0 0,0 0 0,0-1 0,-1 1 0,0-1 0,0 1 0,0-1 0,0 1 0,0-1 0,0 1 0,0-1 0,-1 1 0,1 0 0,0 0 0,-1 0 0,1-1 0,-1 1 0,1 1 0,-1-1 0,1 0 0,-1 0 0,-2 0 0,-36-12 0,33 11 0,-59-14 0,0 4 0,-116-8 0,-140 14 0,272 6 0,-983 2 0,1031-2 0,-1 0 0,0 0 0,1-1 0,-1 1 0,1-1 0,-1 0 0,1 0 0,-1 0 0,1 0 0,-1 0 0,1-1 0,0 1 0,0 0 0,-4-4 0,5 4 0,1 0 0,-1 1 0,0-1 0,0 0 0,1 0 0,-1 0 0,1 0 0,-1 0 0,1 0 0,-1 0 0,1 0 0,-1 0 0,1 0 0,0 0 0,0-1 0,0 1 0,0 0 0,-1 0 0,1 0 0,1 0 0,-1 0 0,0 0 0,0-1 0,0 1 0,1 0 0,-1 0 0,0 0 0,1 0 0,-1 0 0,1 0 0,-1 0 0,1 0 0,0 0 0,-1 0 0,1 0 0,0 1 0,1-2 0,0 0 0,1 0 0,-1 0 0,1 0 0,-1 1 0,1-1 0,0 1 0,-1 0 0,1 0 0,0 0 0,0 0 0,6-1 0,38-3 0,-24 3 0,609-42 0,85 36 0,-449 9 0,-265-1 0,1 0 0,-1 0 0,0 0 0,0-1 0,1 1 0,-1-1 0,0 0 0,0 0 0,0 0 0,0 0 0,0-1 0,6-2 0,-8 2 0,0 1 0,0 0 0,0 0 0,0-1 0,0 1 0,0-1 0,0 1 0,0 0 0,0-1 0,-1 0 0,1 1 0,-1-1 0,1 1 0,-1-1 0,0 0 0,1 1 0,-1-1 0,0 0 0,0 1 0,0-1 0,0 0 0,-1 1 0,1-1 0,0 0 0,-1 1 0,0-4 0,0 3 0,0 0 0,0 0 0,0 0 0,-1 0 0,1 0 0,0 0 0,-1 0 0,1 1 0,-1-1 0,1 0 0,-1 1 0,0-1 0,0 1 0,0 0 0,-3-2 0,-36-14 0,26 11 0,-38-12 0,0 1 0,-1 3 0,-1 3 0,0 2 0,0 2 0,-1 3 0,1 2 0,-1 3 0,0 2 0,-76 14 0,-415 99 0,67-12 0,326-78 0,-182 8 0,-267-30 0,442-5 0,153 1 0,3 0 0,1 0 0,0 0 0,0-1 0,0 1 0,-1-1 0,-7-2 0,12 3 0,0 0 0,0 0 0,-1 0 0,1 0 0,0 0 0,0 0 0,0 0 0,-1 0 0,1 0 0,0-1 0,0 1 0,0 0 0,-1 0 0,1 0 0,0 0 0,0-1 0,0 1 0,0 0 0,0 0 0,-1 0 0,1 0 0,0-1 0,0 1 0,0 0 0,0 0 0,0-1 0,0 1 0,0 0 0,0 0 0,0 0 0,0-1 0,0 1 0,0 0 0,0 0 0,0-1 0,0 1 0,0 0 0,0 0 0,0 0 0,0-1 0,0 1 0,0 0 0,0 0 0,1 0 0,-1-1 0,0 1 0,0 0 0,0 0 0,0 0 0,0-1 0,1 1 0,-1 0 0,0 0 0,0 0 0,13-9 0,-12 9 0,22-12 0,1 1 0,1 1 0,44-11 0,80-12 0,-143 32 0,383-47 0,6 36 0,-336 13 0,1 4 0,65 12 0,113 36 0,-152-33 0,-62-14 0,31 7 0,-51-12 0,1 0 0,0-1 0,-1 0 0,1 0 0,0 0 0,-1 0 0,1-1 0,7-1 0,-12 2 0,1-1 0,-1 1 0,1 0 0,-1-1 0,1 1 0,-1 0 0,1-1 0,-1 1 0,1-1 0,-1 1 0,0-1 0,1 1 0,-1-1 0,0 1 0,1-1 0,-1 1 0,0-1 0,0 1 0,1-1 0,-1 1 0,0-1 0,0 0 0,0 1 0,0-1 0,0 1 0,0-1 0,0 0 0,0 1 0,0-1 0,0 0 0,0 1 0,0-1 0,0 1 0,-1-1 0,1 1 0,0-1 0,0 0 0,-1 1 0,1-1 0,0 1 0,-1-1 0,1 1 0,0-1 0,-1 1 0,0-1 0,-23-25 0,7 13 0,-2 1 0,0 1 0,0 1 0,-1 0 0,-32-10 0,-111-27 0,151 44 0,-81-19 0,-1 4 0,-1 4 0,0 5 0,-150 3 0,244 6 0,-38 0 0,1 2 0,-1 2 0,0 1 0,-53 15 0,92-20 0,-1 0 0,1 0 0,0 0 0,0 0 0,-1 0 0,1 0 0,0 0 0,0 0 0,-1 0 0,1 1 0,0-1 0,0 0 0,-1 0 0,1 0 0,0 0 0,0 0 0,-1 1 0,1-1 0,0 0 0,0 0 0,0 0 0,0 1 0,-1-1 0,1 0 0,0 0 0,0 0 0,0 1 0,0-1 0,0 0 0,0 0 0,0 1 0,0-1 0,7 6 0,23 3 0,-24-8 0,327 96-304,-32-9-235,455 99 257,-599-155 157,2-7 0,312 8 0,-218-28 17,352 53 0,-552-49-6367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11:55:21.7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11:27:28.1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11:27:34.6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138 2150 24575,'-2'0'0,"0"-1"0,0 1 0,1-1 0,-1 0 0,0 0 0,0 0 0,0 0 0,1 0 0,-1 0 0,0 0 0,1 0 0,-1-1 0,1 1 0,0-1 0,-1 1 0,1-1 0,-2-2 0,-19-33 0,22 36 0,-8-14 0,2-2 0,-1 1 0,2-1 0,0 0 0,2 0 0,-1-1 0,0-21 0,4-129 0,2 77 0,-2-1464 0,0 1548 0,-1 0 0,-1 0 0,1 0 0,-1 0 0,0 1 0,-1-1 0,1 0 0,-1 1 0,-6-9 0,-10-29 0,61 59 0,-40-14 9,0-1-1,0 1 1,0 0-1,1 0 1,-1-1-1,0 2 1,0-1 0,0 0-1,0 0 1,0 0-1,-1 1 1,1-1-1,0 1 1,0 0-1,-1-1 1,1 1-1,-1 0 1,0 0-1,2 3 1,-2-2 4,0 1 0,0-1 0,0 0 0,0 1 1,-1-1-1,1 0 0,-1 1 0,0-1 0,0 1 0,-1-1 0,1 0 0,-1 5 1,-1-1-157,0 1 1,-1-1 0,1 0 0,-1 0-1,-1 0 1,1 0 0,-1 0 0,0-1 0,-1 1-1,0-1 1,-6 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11:30:00.5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249 0 24575,'10'21'0,"-1"1"0,-1 0 0,-1 0 0,-1 1 0,6 43 0,-8-20 0,-2 91 0,-2-134 0,-1 8 0,1 0 0,-1 1 0,-1-1 0,-4 14 0,6-23 0,-1 0 0,0 1 0,0-1 0,0 0 0,0 0 0,0 0 0,0 0 0,-1 0 0,1 0 0,-1 0 0,1 0 0,-1-1 0,0 1 0,0 0 0,0-1 0,0 1 0,0-1 0,0 0 0,0 0 0,0 0 0,0 0 0,-1 0 0,1 0 0,0-1 0,-5 2 0,-11-2 0,-14 1 0,31-1 0,0 0 0,0 1 0,-1-1 0,1 1 0,0-1 0,0 1 0,0-1 0,0 1 0,0-1 0,0 1 0,0 0 0,0 0 0,0 0 0,1-1 0,-1 1 0,0 0 0,0 0 0,1 0 0,-1 0 0,0 0 0,1 0 0,-1 3 0,-2 8 0,0 1 0,2 0 0,-1 0 0,2 0 0,1 23 0,-1-6 0,2 118 0,-1 90 0,-1-232 0,0-1 0,-1 1 0,0-1 0,-3 11 0,4-15 0,0-1 0,0 1 0,-1-1 0,1 1 0,0-1 0,0 1 0,-1-1 0,1 1 0,0-1 0,0 0 0,-1 1 0,1-1 0,-1 1 0,1-1 0,0 0 0,-1 1 0,1-1 0,-1 0 0,1 0 0,-1 1 0,1-1 0,-2 0 0,2 0 0,-1 0 0,0 0 0,0 0 0,0-1 0,1 1 0,-1 0 0,0-1 0,0 1 0,1-1 0,-1 1 0,0 0 0,1-1 0,-1 0 0,0 1 0,1-1 0,-1 1 0,1-1 0,-1 0 0,0-1 0,-5-7 0,0-1 0,1 0 0,0 0 0,0 0 0,1 0 0,-4-17 0,1 6 0,-18-65 0,3-1 0,4 0 0,4-2 0,-5-171 0,19 253 0,0 0 0,0 0 0,1 0 0,2-13 0,-2 18 0,0 0 0,0 0 0,0 0 0,0 0 0,0 0 0,0 0 0,0 0 0,1 1 0,-1-1 0,1 0 0,-1 1 0,1-1 0,0 1 0,-1 0 0,1 0 0,0-1 0,0 1 0,0 0 0,3-1 0,6-2 0,1 1 0,0 0 0,0 0 0,0 2 0,0-1 0,18 1 0,74 7 0,-91-4 0,0 0 0,-1 1 0,1 1 0,0 0 0,-1 0 0,0 1 0,0 1 0,-1 0 0,1 1 0,-1 0 0,0 0 0,-1 1 0,0 1 0,0 0 0,-1 0 0,0 1 0,13 18 0,-12-11 0,1 1 0,-2-1 0,-1 1 0,0 1 0,-1 0 0,-1 0 0,0 0 0,-2 1 0,0-1 0,1 41 0,-4-53 0,0 10 0,-1 0 0,-4 31 0,4-42 0,-1-1 0,-1 0 0,1 0 0,-1 0 0,0-1 0,0 1 0,0 0 0,-1-1 0,1 1 0,-1-1 0,0 0 0,-1 0 0,-6 7 0,-6 3 0,-1 2 0,2 0 0,0 1 0,1 0 0,0 1 0,-12 23 0,19-28 0,-2 4 0,-18 26 0,25-40 0,0 0 0,-1 0 0,1 0 0,-1-1 0,1 1 0,-1-1 0,0 1 0,0-1 0,0 0 0,0 0 0,-1 0 0,1-1 0,0 1 0,-1-1 0,-4 2 0,6-3 0,0 0 0,1 0 0,-1 0 0,0 0 0,0 0 0,0 0 0,1-1 0,-1 1 0,0-1 0,0 1 0,1-1 0,-1 0 0,1 0 0,-1 1 0,0-1 0,1 0 0,-1 0 0,-1-2 0,-1-1 0,1 0 0,0 0 0,0 0 0,0 0 0,0 0 0,-2-6 0,-8-19 0,1 0 0,1-1 0,2-1 0,1 1 0,-5-36 0,-10-162 0,17 16 0,6 208 0,3-30 0,-2 34 0,-1 0 0,0-1 0,0 1 0,0-1 0,0 1 0,0 0 0,1-1 0,-1 1 0,0 0 0,0 0 0,1-1 0,-1 1 0,0 0 0,0-1 0,1 1 0,-1 0 0,0 0 0,1 0 0,-1-1 0,0 1 0,1 0 0,-1 0 0,1 0 0,-1 0 0,1-1 0,0 2 0,0-1 0,0 0 0,0 0 0,0 1 0,0-1 0,0 0 0,0 1 0,0-1 0,-1 1 0,1 0 0,0-1 0,0 1 0,0-1 0,-1 1 0,2 1 0,21 24 0,-1 1 0,-1 2 0,32 57 0,-32-51 0,-17-27 0,15 23 0,25 55 0,-40-76 0,0 1 0,-1-1 0,0 1 0,-1-1 0,0 1 0,0 0 0,-1 0 0,-1-1 0,0 1 0,-1 12 0,1-21-59,-1 0 0,1 0-1,-1 0 1,1 0-1,-1 0 1,1 0 0,-1 0-1,0 0 1,0-1 0,0 1-1,0 0 1,0-1 0,0 1-1,-1-1 1,1 1-1,0-1 1,-1 1 0,1-1-1,-1 0 1,1 0 0,-1 0-1,-2 1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9T11:30:02.9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1582 1508 24575,'-38'7'0,"34"-6"0,0 0 0,0 0 0,-1 0 0,1 0 0,0-1 0,0 0 0,-1 0 0,-5 0 0,9 0 0,1-1 0,-1 1 0,1 0 0,-1 0 0,1 0 0,0 0 0,-1-1 0,1 1 0,0 0 0,-1 0 0,1-1 0,0 1 0,-1 0 0,1-1 0,0 1 0,0 0 0,-1-1 0,1 1 0,0-1 0,0 1 0,-1 0 0,1-1 0,0 1 0,0-1 0,0 1 0,0-1 0,0 1 0,0 0 0,0-1 0,0 1 0,0-1 0,0 1 0,0-1 0,0 1 0,0 0 0,0-1 0,0 1 0,0-1 0,1 1 0,-1-1 0,5-14 0,0 1 0,0 0 0,2 0 0,0 0 0,0 0 0,16-19 0,-2 0 0,380-530-1507,-301 430 1131,41-51-265,101-140 129,-234 312 512,2 0 0,-2-1 0,0 0 0,0 0 0,10-26 0,-18 38 3,1 1 0,-1-1 0,0 0 0,1 0 0,-1 0 0,0 1 0,1-1 0,-1 0 0,0 0 0,0 0 0,0 0 0,0 0 0,0 0 0,0 0 0,0 0 0,0 1 0,0-1 0,0 0 0,-1 0 0,1 0 0,0 0 0,-1 0 0,1 1 0,0-1-1,-1 0 1,1 0 0,-1 1 0,1-1 0,-1 0 0,0 0 0,1 1 0,-1-1 0,0 1 0,1-1 0,-1 1 0,0-1 0,0 1 0,1-1 0,-1 1 0,0-1 0,0 1 0,0 0 0,0 0 0,1-1 0,-1 1 0,0 0 0,0 0 0,0 0 0,0 0 0,0 0 0,0 0 0,0 0 0,1 0 0,-3 1 0,-17 1 289,0 1 1,-1 0-1,1 2 1,-35 13-1,12-5-48,-140 48 190,-64 29-530,-549 248-1787,35 85 730,687-375 1072,-118 101-1,182-141 111,1 1 1,0 0 0,-9 12-1,17-19 120,-1 1 0,0-1 0,1 1 0,0-1 0,-1 1 0,1 0 0,0-1 0,0 1 0,1 0 0,-1 0 0,0 0 0,1 0 0,0 0 0,0-1 0,0 1 0,0 0 0,0 0 0,1 5 0,-1-7-104,1 0 0,-1-1 0,0 1 0,0 0 1,1 0-1,-1-1 0,0 1 0,1 0 0,-1-1 0,1 1 1,-1 0-1,1-1 0,-1 1 0,1-1 0,-1 1 0,1-1 0,0 1 1,-1-1-1,2 1 0,0 0-33,-1-1 0,1 0 1,0 1-1,-1-1 0,1 0 1,0 0-1,0 0 0,-1 0 0,1-1 1,0 1-1,0 0 0,2-2 0,81-29 4,87-43-16,107-51-429,222-97-1080,237-94-67,-709 303 1576,-18 7 0,0 1 0,1 0 0,-1 1 0,1 1 0,0-1 0,16-1 0,-27 5 0,-1 0 0,1 0 0,-1 0 0,0 0 0,1 0 0,-1 0 0,0 0 0,1 0 0,-1 0 0,1 0 0,-1 0 0,0 1 0,1-1 0,-1 0 0,0 0 0,1 0 0,-1 1 0,0-1 0,1 0 0,-1 0 0,0 1 0,0-1 0,1 0 0,-1 0 0,0 1 0,0-1 0,1 1 0,-1 0 0,0 0 0,0 0 0,0 1 0,0-1 0,0 0 0,0 0 0,0 0 0,-1 0 0,1 0 0,0 0 0,-1 0 0,1 1 0,-1 0 0,-11 18 0,0 0 0,-21 26 0,-95 109 0,-526 496-274,440-458 274,33-40-12,-172 114-49,352-266 65,-1-1 1,1 1-1,0 0 0,0 0 1,0-1-1,-1 1 1,1 0-1,0-1 0,-1 1 1,1-1-1,0 0 1,-1 1-1,-2-1 0,4 0 2,0 0-1,0-1 0,-1 1 0,1 0 1,0 0-1,0 0 0,-1-1 0,1 1 1,0 0-1,0-1 0,0 1 1,-1 0-1,1 0 0,0-1 0,0 1 1,0 0-1,0-1 0,0 1 0,0 0 1,0-1-1,0 1 0,0 0 0,0-1 1,0 1-1,0 0 0,0-1 1,0 1-1,0 0 0,0-1 0,0 1 1,0 0-1,0-1 0,0 1 0,1-1 1,1-6 141,1-1 1,1 1-1,-1 0 0,6-9 1,49-72 783,72-83 0,82-76-902,-67 90-42,56-64 15,-181 192-2,-20 29 0,1 0 0,-1 0-1,0 0 1,0 0 0,0 0-1,0 0 1,0 0 0,0 0-1,0 0 1,0 0 0,0 0 0,0-1-1,1 1 1,-1 0 0,0 0-1,0 0 1,0 0 0,0 0-1,0 0 1,0 0 0,0 0 0,0 0-1,0-1 1,0 1 0,0 0-1,0 0 1,0 0 0,0 0-1,0 0 1,0 0 0,0 0 0,0-1-1,0 1 1,0 0 0,0 0-1,0 0 1,0 0 0,0 0-1,0 0 1,0 0 0,-1 0 0,1 0-1,0-1 1,0 1 0,0 0-1,0 0 1,0 0 0,0 0-1,0 0 1,0 0 0,0 0 0,0 0-1,0 0 1,-1 0 0,1 0-1,0 0 1,0 0 0,0 0-1,0 0 1,0 0 0,0 0 0,0 0-1,-1 0 1,1 0 0,0 0-1,0 0 1,0 0 0,-11 5-21,-13 10 226,15-8-122,1 1 1,-1-1-1,1 1 1,0 1-1,1-1 1,0 1-1,0 1 0,1-1 1,-7 15-1,13-24-83,0 0 0,0 0 0,-1 1 0,1-1 0,0 0 0,0 0 0,0 0 0,0 1 0,0-1 0,0 0 0,-1 0 0,1 0 0,0 1 0,0-1 0,0 0 0,0 0 0,0 0 0,0 1 0,0-1 0,0 0 0,0 0 0,0 1 0,0-1 0,0 0 0,0 0 0,0 0 0,0 1 0,0-1 0,1 0 0,-1 0 0,0 0 0,0 1 0,0-1 0,0 0 0,0 0 0,0 0 0,0 1 0,1-1 0,-1 0 0,0 0 0,0 0 0,0 0 0,1 0 0,-1 0 0,0 1 0,0-1 0,0 0 0,1 0 0,-1 0 0,0 0 0,0 0 0,0 0 0,1 0 0,-1 0 0,0 0 0,0 0 0,0 0 0,1 0 0,4-2 0,1 0 0,-1 0 0,0 0 0,0-1 0,7-4 0,320-224-21,-248 168-122,712-546-1809,-789 603 1939,188-158-337,-186 155 350,0 0 0,13-18 0,-14 11 0,-8 15 0,0 1 0,0 0 0,0-1 0,0 1 0,0 0 0,0-1 0,0 1 0,0 0 0,0-1 0,0 1 0,0 0 0,-1 0 0,1-1 0,0 1 0,0 0 0,0-1 0,0 1 0,0 0 0,-1 0 0,1-1 0,0 1 0,0 0 0,0 0 0,-1-1 0,1 1 0,0 0 0,0 0 0,-1-1 0,-2 1 0,1-1 0,-1 1 0,1 0 0,-1 0 0,0 0 0,1 0 0,-1 0 0,1 0 0,-1 1 0,0-1 0,-3 3 0,-48 12 0,2 2 0,-81 40 0,56-23 0,-230 105-164,-201 111-1707,-500 335 0,793-435 1519,194-134 404,13-11 134,0 1 0,1 0 1,0 1-1,-9 10 0,39-42 843,1 1-1,1 1 0,1 1 0,38-25 0,-29 21-555,110-71-320,-116 81-157,1 1 1,0 2 0,39-13 0,-64 25 3,-1-1 0,1 1 0,0 0 0,0 1 0,0-1 0,0 1 0,0 0 0,5 0 0,-9 0 0,0 1 0,0-1 0,0 0 0,0 1 0,1-1 0,-1 1 0,0-1 0,0 1 0,0-1 0,0 1 0,-1 0 0,1-1 0,0 1 0,0 0 0,0 0 0,0 0 0,-1 0 0,1-1 0,0 1 0,-1 0 0,1 0 0,-1 0 0,1 1 0,-1-1 0,0 0 0,1 0 0,-1 0 0,0 0 0,0 0 0,0 0 0,0 1 0,1-1 0,-2 0 0,1 0 0,0 0 0,0 0 0,-1 2 0,-1 10 8,-2-1 0,1 1-1,-2-1 1,1 1 0,-2-1-1,0-1 1,-12 19 0,-5 11-1435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9" name="Google Shape;25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8" name="Google Shape;2628;g77672fb495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9" name="Google Shape;2629;g77672fb495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613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8" name="Google Shape;2628;g77672fb495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9" name="Google Shape;2629;g77672fb495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885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8" name="Google Shape;2628;g77672fb495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9" name="Google Shape;2629;g77672fb495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29718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8" name="Google Shape;2628;g77672fb495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9" name="Google Shape;2629;g77672fb495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12255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8" name="Google Shape;2628;g77672fb495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9" name="Google Shape;2629;g77672fb495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6912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8" name="Google Shape;2628;g77672fb495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9" name="Google Shape;2629;g77672fb495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98767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8" name="Google Shape;2628;g77672fb495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9" name="Google Shape;2629;g77672fb495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873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8" name="Google Shape;2628;g77672fb495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9" name="Google Shape;2629;g77672fb495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16919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8" name="Google Shape;2628;g77672fb495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9" name="Google Shape;2629;g77672fb495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39095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8" name="Google Shape;2628;g77672fb495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9" name="Google Shape;2629;g77672fb495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819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0" name="Google Shape;2810;g849e68a300_0_2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1" name="Google Shape;2811;g849e68a300_0_2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8" name="Google Shape;2628;g77672fb495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9" name="Google Shape;2629;g77672fb495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233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8" name="Google Shape;2628;g77672fb495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9" name="Google Shape;2629;g77672fb495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37199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8" name="Google Shape;2628;g77672fb495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9" name="Google Shape;2629;g77672fb495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02569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0" name="Google Shape;3520;gb86f6525d6_0_3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1" name="Google Shape;3521;gb86f6525d6_0_3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8" name="Google Shape;2628;g77672fb495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9" name="Google Shape;2629;g77672fb495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3061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8" name="Google Shape;2628;g77672fb495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9" name="Google Shape;2629;g77672fb495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8" name="Google Shape;2628;g77672fb495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9" name="Google Shape;2629;g77672fb495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2848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8" name="Google Shape;2628;g77672fb495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9" name="Google Shape;2629;g77672fb495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1285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8" name="Google Shape;2628;g77672fb495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9" name="Google Shape;2629;g77672fb495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3944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8" name="Google Shape;2628;g77672fb495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9" name="Google Shape;2629;g77672fb495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6138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8" name="Google Shape;2628;g77672fb495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9" name="Google Shape;2629;g77672fb495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5299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noFill/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32258" y="1748275"/>
            <a:ext cx="3992400" cy="17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32356"/>
              </a:buClr>
              <a:buSzPts val="4000"/>
              <a:buFont typeface="Montserrat Black"/>
              <a:buNone/>
              <a:defRPr sz="4000">
                <a:solidFill>
                  <a:srgbClr val="13235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8424006" y="4604395"/>
            <a:ext cx="167663" cy="167663"/>
            <a:chOff x="1413550" y="461050"/>
            <a:chExt cx="3845475" cy="3845475"/>
          </a:xfrm>
        </p:grpSpPr>
        <p:sp>
          <p:nvSpPr>
            <p:cNvPr id="11" name="Google Shape;11;p2"/>
            <p:cNvSpPr/>
            <p:nvPr/>
          </p:nvSpPr>
          <p:spPr>
            <a:xfrm>
              <a:off x="1413550" y="461050"/>
              <a:ext cx="3845475" cy="3845475"/>
            </a:xfrm>
            <a:custGeom>
              <a:avLst/>
              <a:gdLst/>
              <a:ahLst/>
              <a:cxnLst/>
              <a:rect l="l" t="t" r="r" b="b"/>
              <a:pathLst>
                <a:path w="153819" h="153819" fill="none" extrusionOk="0">
                  <a:moveTo>
                    <a:pt x="153819" y="0"/>
                  </a:moveTo>
                  <a:lnTo>
                    <a:pt x="0" y="153819"/>
                  </a:lnTo>
                </a:path>
              </a:pathLst>
            </a:custGeom>
            <a:solidFill>
              <a:srgbClr val="132356"/>
            </a:solidFill>
            <a:ln w="38100" cap="flat" cmpd="sng">
              <a:solidFill>
                <a:srgbClr val="132356"/>
              </a:solidFill>
              <a:prstDash val="solid"/>
              <a:miter lim="2229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413550" y="461050"/>
              <a:ext cx="3845475" cy="3845475"/>
            </a:xfrm>
            <a:custGeom>
              <a:avLst/>
              <a:gdLst/>
              <a:ahLst/>
              <a:cxnLst/>
              <a:rect l="l" t="t" r="r" b="b"/>
              <a:pathLst>
                <a:path w="153819" h="153819" fill="none" extrusionOk="0">
                  <a:moveTo>
                    <a:pt x="153819" y="153819"/>
                  </a:moveTo>
                  <a:lnTo>
                    <a:pt x="0" y="0"/>
                  </a:lnTo>
                </a:path>
              </a:pathLst>
            </a:custGeom>
            <a:solidFill>
              <a:srgbClr val="132356"/>
            </a:solidFill>
            <a:ln w="38100" cap="flat" cmpd="sng">
              <a:solidFill>
                <a:srgbClr val="132356"/>
              </a:solidFill>
              <a:prstDash val="solid"/>
              <a:miter lim="2229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3;p2"/>
          <p:cNvGrpSpPr/>
          <p:nvPr/>
        </p:nvGrpSpPr>
        <p:grpSpPr>
          <a:xfrm>
            <a:off x="719995" y="-861188"/>
            <a:ext cx="1393174" cy="1401190"/>
            <a:chOff x="1190625" y="238125"/>
            <a:chExt cx="5031325" cy="5060275"/>
          </a:xfrm>
        </p:grpSpPr>
        <p:sp>
          <p:nvSpPr>
            <p:cNvPr id="14" name="Google Shape;14;p2"/>
            <p:cNvSpPr/>
            <p:nvPr/>
          </p:nvSpPr>
          <p:spPr>
            <a:xfrm>
              <a:off x="1190625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996200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801800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612200" y="238125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8"/>
                    <a:pt x="3667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417800" y="23812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60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223400" y="23812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028975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190625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996200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801800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612200" y="93275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17800" y="9327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223400" y="9327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028975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190625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996200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801800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612200" y="162740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417800" y="16274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223400" y="16274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028975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190625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718" y="5790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996200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790"/>
                    <a:pt x="1737" y="7526"/>
                    <a:pt x="3860" y="7526"/>
                  </a:cubicBezTo>
                  <a:cubicBezTo>
                    <a:pt x="5982" y="7526"/>
                    <a:pt x="7719" y="5790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801800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718" y="5790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612200" y="2326850"/>
              <a:ext cx="188175" cy="188175"/>
            </a:xfrm>
            <a:custGeom>
              <a:avLst/>
              <a:gdLst/>
              <a:ahLst/>
              <a:cxnLst/>
              <a:rect l="l" t="t" r="r" b="b"/>
              <a:pathLst>
                <a:path w="7527" h="7527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790"/>
                    <a:pt x="1544" y="7526"/>
                    <a:pt x="3667" y="7526"/>
                  </a:cubicBezTo>
                  <a:cubicBezTo>
                    <a:pt x="5789" y="7526"/>
                    <a:pt x="7526" y="5790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417800" y="2326850"/>
              <a:ext cx="188150" cy="188175"/>
            </a:xfrm>
            <a:custGeom>
              <a:avLst/>
              <a:gdLst/>
              <a:ahLst/>
              <a:cxnLst/>
              <a:rect l="l" t="t" r="r" b="b"/>
              <a:pathLst>
                <a:path w="7526" h="7527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60" y="7526"/>
                  </a:cubicBezTo>
                  <a:cubicBezTo>
                    <a:pt x="5789" y="7526"/>
                    <a:pt x="7526" y="5790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223400" y="2326850"/>
              <a:ext cx="188150" cy="188175"/>
            </a:xfrm>
            <a:custGeom>
              <a:avLst/>
              <a:gdLst/>
              <a:ahLst/>
              <a:cxnLst/>
              <a:rect l="l" t="t" r="r" b="b"/>
              <a:pathLst>
                <a:path w="7526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525" y="5790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028975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790"/>
                    <a:pt x="1737" y="7526"/>
                    <a:pt x="3860" y="7526"/>
                  </a:cubicBezTo>
                  <a:cubicBezTo>
                    <a:pt x="5982" y="7526"/>
                    <a:pt x="7719" y="5790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190625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996200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801800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612200" y="302150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417800" y="30215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223400" y="30215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028975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190625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996200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801800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612200" y="371615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8"/>
                    <a:pt x="3667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417800" y="37161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60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5223400" y="37161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028975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90625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996200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801800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612200" y="4410775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417800" y="441077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5223400" y="441077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028975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190625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718" y="5789"/>
                    <a:pt x="7718" y="3667"/>
                  </a:cubicBezTo>
                  <a:cubicBezTo>
                    <a:pt x="7718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996200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60" y="0"/>
                  </a:moveTo>
                  <a:cubicBezTo>
                    <a:pt x="1737" y="0"/>
                    <a:pt x="1" y="1544"/>
                    <a:pt x="1" y="3667"/>
                  </a:cubicBezTo>
                  <a:cubicBezTo>
                    <a:pt x="1" y="5789"/>
                    <a:pt x="1737" y="7526"/>
                    <a:pt x="3860" y="7526"/>
                  </a:cubicBezTo>
                  <a:cubicBezTo>
                    <a:pt x="5982" y="7526"/>
                    <a:pt x="7719" y="5789"/>
                    <a:pt x="7719" y="3667"/>
                  </a:cubicBezTo>
                  <a:cubicBezTo>
                    <a:pt x="7719" y="1544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801800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718" y="5789"/>
                    <a:pt x="7718" y="3667"/>
                  </a:cubicBezTo>
                  <a:cubicBezTo>
                    <a:pt x="7718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612200" y="511025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extrusionOk="0">
                  <a:moveTo>
                    <a:pt x="3667" y="0"/>
                  </a:moveTo>
                  <a:cubicBezTo>
                    <a:pt x="1544" y="0"/>
                    <a:pt x="1" y="1544"/>
                    <a:pt x="1" y="3667"/>
                  </a:cubicBezTo>
                  <a:cubicBezTo>
                    <a:pt x="1" y="5789"/>
                    <a:pt x="1544" y="7526"/>
                    <a:pt x="3667" y="7526"/>
                  </a:cubicBezTo>
                  <a:cubicBezTo>
                    <a:pt x="5789" y="7526"/>
                    <a:pt x="7526" y="5789"/>
                    <a:pt x="7526" y="3667"/>
                  </a:cubicBezTo>
                  <a:cubicBezTo>
                    <a:pt x="7526" y="1544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417800" y="5110250"/>
              <a:ext cx="188150" cy="188150"/>
            </a:xfrm>
            <a:custGeom>
              <a:avLst/>
              <a:gdLst/>
              <a:ahLst/>
              <a:cxnLst/>
              <a:rect l="l" t="t" r="r" b="b"/>
              <a:pathLst>
                <a:path w="7526" h="7526" extrusionOk="0">
                  <a:moveTo>
                    <a:pt x="3860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60" y="7526"/>
                  </a:cubicBezTo>
                  <a:cubicBezTo>
                    <a:pt x="5789" y="7526"/>
                    <a:pt x="7526" y="5789"/>
                    <a:pt x="7526" y="3667"/>
                  </a:cubicBezTo>
                  <a:cubicBezTo>
                    <a:pt x="7526" y="1544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223400" y="5110250"/>
              <a:ext cx="188150" cy="188150"/>
            </a:xfrm>
            <a:custGeom>
              <a:avLst/>
              <a:gdLst/>
              <a:ahLst/>
              <a:cxnLst/>
              <a:rect l="l" t="t" r="r" b="b"/>
              <a:pathLst>
                <a:path w="7526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525" y="5789"/>
                    <a:pt x="7525" y="3667"/>
                  </a:cubicBezTo>
                  <a:cubicBezTo>
                    <a:pt x="7525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028975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60" y="0"/>
                  </a:moveTo>
                  <a:cubicBezTo>
                    <a:pt x="1737" y="0"/>
                    <a:pt x="1" y="1544"/>
                    <a:pt x="1" y="3667"/>
                  </a:cubicBezTo>
                  <a:cubicBezTo>
                    <a:pt x="1" y="5789"/>
                    <a:pt x="1737" y="7526"/>
                    <a:pt x="3860" y="7526"/>
                  </a:cubicBezTo>
                  <a:cubicBezTo>
                    <a:pt x="5982" y="7526"/>
                    <a:pt x="7719" y="5789"/>
                    <a:pt x="7719" y="3667"/>
                  </a:cubicBezTo>
                  <a:cubicBezTo>
                    <a:pt x="7719" y="1544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2"/>
          <p:cNvGrpSpPr/>
          <p:nvPr/>
        </p:nvGrpSpPr>
        <p:grpSpPr>
          <a:xfrm>
            <a:off x="7133304" y="182929"/>
            <a:ext cx="1698771" cy="1154487"/>
            <a:chOff x="720000" y="3298275"/>
            <a:chExt cx="1921904" cy="1306128"/>
          </a:xfrm>
        </p:grpSpPr>
        <p:sp>
          <p:nvSpPr>
            <p:cNvPr id="71" name="Google Shape;71;p2"/>
            <p:cNvSpPr/>
            <p:nvPr/>
          </p:nvSpPr>
          <p:spPr>
            <a:xfrm>
              <a:off x="1222425" y="3298275"/>
              <a:ext cx="1419479" cy="1122053"/>
            </a:xfrm>
            <a:custGeom>
              <a:avLst/>
              <a:gdLst/>
              <a:ahLst/>
              <a:cxnLst/>
              <a:rect l="l" t="t" r="r" b="b"/>
              <a:pathLst>
                <a:path w="250349" h="197893" extrusionOk="0">
                  <a:moveTo>
                    <a:pt x="246463" y="0"/>
                  </a:moveTo>
                  <a:lnTo>
                    <a:pt x="0" y="192897"/>
                  </a:lnTo>
                  <a:lnTo>
                    <a:pt x="3886" y="197893"/>
                  </a:lnTo>
                  <a:lnTo>
                    <a:pt x="250349" y="4996"/>
                  </a:lnTo>
                  <a:lnTo>
                    <a:pt x="246463" y="0"/>
                  </a:ln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720000" y="3482350"/>
              <a:ext cx="1419479" cy="1122053"/>
            </a:xfrm>
            <a:custGeom>
              <a:avLst/>
              <a:gdLst/>
              <a:ahLst/>
              <a:cxnLst/>
              <a:rect l="l" t="t" r="r" b="b"/>
              <a:pathLst>
                <a:path w="250349" h="197893" extrusionOk="0">
                  <a:moveTo>
                    <a:pt x="246463" y="0"/>
                  </a:moveTo>
                  <a:lnTo>
                    <a:pt x="0" y="192897"/>
                  </a:lnTo>
                  <a:lnTo>
                    <a:pt x="3886" y="197893"/>
                  </a:lnTo>
                  <a:lnTo>
                    <a:pt x="250349" y="4996"/>
                  </a:lnTo>
                  <a:lnTo>
                    <a:pt x="246463" y="0"/>
                  </a:ln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2"/>
          <p:cNvGrpSpPr/>
          <p:nvPr/>
        </p:nvGrpSpPr>
        <p:grpSpPr>
          <a:xfrm>
            <a:off x="2645995" y="4604287"/>
            <a:ext cx="1393174" cy="1401190"/>
            <a:chOff x="1190625" y="238125"/>
            <a:chExt cx="5031325" cy="5060275"/>
          </a:xfrm>
        </p:grpSpPr>
        <p:sp>
          <p:nvSpPr>
            <p:cNvPr id="74" name="Google Shape;74;p2"/>
            <p:cNvSpPr/>
            <p:nvPr/>
          </p:nvSpPr>
          <p:spPr>
            <a:xfrm>
              <a:off x="1190625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996200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801800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612200" y="238125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8"/>
                    <a:pt x="3667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417800" y="23812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60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223400" y="23812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028975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90625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996200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801800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612200" y="93275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4417800" y="9327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223400" y="9327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028975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90625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996200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801800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612200" y="162740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4417800" y="16274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5223400" y="16274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028975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190625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718" y="5790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996200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790"/>
                    <a:pt x="1737" y="7526"/>
                    <a:pt x="3860" y="7526"/>
                  </a:cubicBezTo>
                  <a:cubicBezTo>
                    <a:pt x="5982" y="7526"/>
                    <a:pt x="7719" y="5790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2801800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718" y="5790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612200" y="2326850"/>
              <a:ext cx="188175" cy="188175"/>
            </a:xfrm>
            <a:custGeom>
              <a:avLst/>
              <a:gdLst/>
              <a:ahLst/>
              <a:cxnLst/>
              <a:rect l="l" t="t" r="r" b="b"/>
              <a:pathLst>
                <a:path w="7527" h="7527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790"/>
                    <a:pt x="1544" y="7526"/>
                    <a:pt x="3667" y="7526"/>
                  </a:cubicBezTo>
                  <a:cubicBezTo>
                    <a:pt x="5789" y="7526"/>
                    <a:pt x="7526" y="5790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4417800" y="2326850"/>
              <a:ext cx="188150" cy="188175"/>
            </a:xfrm>
            <a:custGeom>
              <a:avLst/>
              <a:gdLst/>
              <a:ahLst/>
              <a:cxnLst/>
              <a:rect l="l" t="t" r="r" b="b"/>
              <a:pathLst>
                <a:path w="7526" h="7527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60" y="7526"/>
                  </a:cubicBezTo>
                  <a:cubicBezTo>
                    <a:pt x="5789" y="7526"/>
                    <a:pt x="7526" y="5790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223400" y="2326850"/>
              <a:ext cx="188150" cy="188175"/>
            </a:xfrm>
            <a:custGeom>
              <a:avLst/>
              <a:gdLst/>
              <a:ahLst/>
              <a:cxnLst/>
              <a:rect l="l" t="t" r="r" b="b"/>
              <a:pathLst>
                <a:path w="7526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525" y="5790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6028975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790"/>
                    <a:pt x="1737" y="7526"/>
                    <a:pt x="3860" y="7526"/>
                  </a:cubicBezTo>
                  <a:cubicBezTo>
                    <a:pt x="5982" y="7526"/>
                    <a:pt x="7719" y="5790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190625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1996200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801800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3612200" y="302150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4417800" y="30215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223400" y="30215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6028975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90625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996200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801800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3612200" y="371615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8"/>
                    <a:pt x="3667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4417800" y="37161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60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5223400" y="37161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028975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90625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996200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2801800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612200" y="4410775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4417800" y="441077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223400" y="441077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028975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190625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718" y="5789"/>
                    <a:pt x="7718" y="3667"/>
                  </a:cubicBezTo>
                  <a:cubicBezTo>
                    <a:pt x="7718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996200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60" y="0"/>
                  </a:moveTo>
                  <a:cubicBezTo>
                    <a:pt x="1737" y="0"/>
                    <a:pt x="1" y="1544"/>
                    <a:pt x="1" y="3667"/>
                  </a:cubicBezTo>
                  <a:cubicBezTo>
                    <a:pt x="1" y="5789"/>
                    <a:pt x="1737" y="7526"/>
                    <a:pt x="3860" y="7526"/>
                  </a:cubicBezTo>
                  <a:cubicBezTo>
                    <a:pt x="5982" y="7526"/>
                    <a:pt x="7719" y="5789"/>
                    <a:pt x="7719" y="3667"/>
                  </a:cubicBezTo>
                  <a:cubicBezTo>
                    <a:pt x="7719" y="1544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2801800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718" y="5789"/>
                    <a:pt x="7718" y="3667"/>
                  </a:cubicBezTo>
                  <a:cubicBezTo>
                    <a:pt x="7718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612200" y="511025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extrusionOk="0">
                  <a:moveTo>
                    <a:pt x="3667" y="0"/>
                  </a:moveTo>
                  <a:cubicBezTo>
                    <a:pt x="1544" y="0"/>
                    <a:pt x="1" y="1544"/>
                    <a:pt x="1" y="3667"/>
                  </a:cubicBezTo>
                  <a:cubicBezTo>
                    <a:pt x="1" y="5789"/>
                    <a:pt x="1544" y="7526"/>
                    <a:pt x="3667" y="7526"/>
                  </a:cubicBezTo>
                  <a:cubicBezTo>
                    <a:pt x="5789" y="7526"/>
                    <a:pt x="7526" y="5789"/>
                    <a:pt x="7526" y="3667"/>
                  </a:cubicBezTo>
                  <a:cubicBezTo>
                    <a:pt x="7526" y="1544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4417800" y="5110250"/>
              <a:ext cx="188150" cy="188150"/>
            </a:xfrm>
            <a:custGeom>
              <a:avLst/>
              <a:gdLst/>
              <a:ahLst/>
              <a:cxnLst/>
              <a:rect l="l" t="t" r="r" b="b"/>
              <a:pathLst>
                <a:path w="7526" h="7526" extrusionOk="0">
                  <a:moveTo>
                    <a:pt x="3860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60" y="7526"/>
                  </a:cubicBezTo>
                  <a:cubicBezTo>
                    <a:pt x="5789" y="7526"/>
                    <a:pt x="7526" y="5789"/>
                    <a:pt x="7526" y="3667"/>
                  </a:cubicBezTo>
                  <a:cubicBezTo>
                    <a:pt x="7526" y="1544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5223400" y="5110250"/>
              <a:ext cx="188150" cy="188150"/>
            </a:xfrm>
            <a:custGeom>
              <a:avLst/>
              <a:gdLst/>
              <a:ahLst/>
              <a:cxnLst/>
              <a:rect l="l" t="t" r="r" b="b"/>
              <a:pathLst>
                <a:path w="7526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525" y="5789"/>
                    <a:pt x="7525" y="3667"/>
                  </a:cubicBezTo>
                  <a:cubicBezTo>
                    <a:pt x="7525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028975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60" y="0"/>
                  </a:moveTo>
                  <a:cubicBezTo>
                    <a:pt x="1737" y="0"/>
                    <a:pt x="1" y="1544"/>
                    <a:pt x="1" y="3667"/>
                  </a:cubicBezTo>
                  <a:cubicBezTo>
                    <a:pt x="1" y="5789"/>
                    <a:pt x="1737" y="7526"/>
                    <a:pt x="3860" y="7526"/>
                  </a:cubicBezTo>
                  <a:cubicBezTo>
                    <a:pt x="5982" y="7526"/>
                    <a:pt x="7719" y="5789"/>
                    <a:pt x="7719" y="3667"/>
                  </a:cubicBezTo>
                  <a:cubicBezTo>
                    <a:pt x="7719" y="1544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1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271;p5"/>
          <p:cNvGrpSpPr/>
          <p:nvPr/>
        </p:nvGrpSpPr>
        <p:grpSpPr>
          <a:xfrm>
            <a:off x="720006" y="654770"/>
            <a:ext cx="167663" cy="167663"/>
            <a:chOff x="1413550" y="461050"/>
            <a:chExt cx="3845475" cy="3845475"/>
          </a:xfrm>
        </p:grpSpPr>
        <p:sp>
          <p:nvSpPr>
            <p:cNvPr id="272" name="Google Shape;272;p5"/>
            <p:cNvSpPr/>
            <p:nvPr/>
          </p:nvSpPr>
          <p:spPr>
            <a:xfrm>
              <a:off x="1413550" y="461050"/>
              <a:ext cx="3845475" cy="3845475"/>
            </a:xfrm>
            <a:custGeom>
              <a:avLst/>
              <a:gdLst/>
              <a:ahLst/>
              <a:cxnLst/>
              <a:rect l="l" t="t" r="r" b="b"/>
              <a:pathLst>
                <a:path w="153819" h="153819" fill="none" extrusionOk="0">
                  <a:moveTo>
                    <a:pt x="153819" y="0"/>
                  </a:moveTo>
                  <a:lnTo>
                    <a:pt x="0" y="153819"/>
                  </a:lnTo>
                </a:path>
              </a:pathLst>
            </a:custGeom>
            <a:solidFill>
              <a:schemeClr val="accent2"/>
            </a:solidFill>
            <a:ln w="38100" cap="flat" cmpd="sng">
              <a:solidFill>
                <a:schemeClr val="accent2"/>
              </a:solidFill>
              <a:prstDash val="solid"/>
              <a:miter lim="2229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1413550" y="461050"/>
              <a:ext cx="3845475" cy="3845475"/>
            </a:xfrm>
            <a:custGeom>
              <a:avLst/>
              <a:gdLst/>
              <a:ahLst/>
              <a:cxnLst/>
              <a:rect l="l" t="t" r="r" b="b"/>
              <a:pathLst>
                <a:path w="153819" h="153819" fill="none" extrusionOk="0">
                  <a:moveTo>
                    <a:pt x="153819" y="1538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38100" cap="flat" cmpd="sng">
              <a:solidFill>
                <a:schemeClr val="accent2"/>
              </a:solidFill>
              <a:prstDash val="solid"/>
              <a:miter lim="2229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" name="Google Shape;274;p5"/>
          <p:cNvGrpSpPr/>
          <p:nvPr/>
        </p:nvGrpSpPr>
        <p:grpSpPr>
          <a:xfrm>
            <a:off x="8557134" y="85262"/>
            <a:ext cx="1393174" cy="1401190"/>
            <a:chOff x="1190625" y="238125"/>
            <a:chExt cx="5031325" cy="5060275"/>
          </a:xfrm>
        </p:grpSpPr>
        <p:sp>
          <p:nvSpPr>
            <p:cNvPr id="275" name="Google Shape;275;p5"/>
            <p:cNvSpPr/>
            <p:nvPr/>
          </p:nvSpPr>
          <p:spPr>
            <a:xfrm>
              <a:off x="1190625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1996200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801800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3612200" y="238125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8"/>
                    <a:pt x="3667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4417800" y="23812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60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5223400" y="23812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6028975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1190625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1996200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2801800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3612200" y="93275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4417800" y="9327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5223400" y="9327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6028975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1190625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1996200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2801800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3612200" y="162740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417800" y="16274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5223400" y="16274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028975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1190625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718" y="5790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1996200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790"/>
                    <a:pt x="1737" y="7526"/>
                    <a:pt x="3860" y="7526"/>
                  </a:cubicBezTo>
                  <a:cubicBezTo>
                    <a:pt x="5982" y="7526"/>
                    <a:pt x="7719" y="5790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2801800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718" y="5790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3612200" y="2326850"/>
              <a:ext cx="188175" cy="188175"/>
            </a:xfrm>
            <a:custGeom>
              <a:avLst/>
              <a:gdLst/>
              <a:ahLst/>
              <a:cxnLst/>
              <a:rect l="l" t="t" r="r" b="b"/>
              <a:pathLst>
                <a:path w="7527" h="7527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790"/>
                    <a:pt x="1544" y="7526"/>
                    <a:pt x="3667" y="7526"/>
                  </a:cubicBezTo>
                  <a:cubicBezTo>
                    <a:pt x="5789" y="7526"/>
                    <a:pt x="7526" y="5790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4417800" y="2326850"/>
              <a:ext cx="188150" cy="188175"/>
            </a:xfrm>
            <a:custGeom>
              <a:avLst/>
              <a:gdLst/>
              <a:ahLst/>
              <a:cxnLst/>
              <a:rect l="l" t="t" r="r" b="b"/>
              <a:pathLst>
                <a:path w="7526" h="7527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60" y="7526"/>
                  </a:cubicBezTo>
                  <a:cubicBezTo>
                    <a:pt x="5789" y="7526"/>
                    <a:pt x="7526" y="5790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5223400" y="2326850"/>
              <a:ext cx="188150" cy="188175"/>
            </a:xfrm>
            <a:custGeom>
              <a:avLst/>
              <a:gdLst/>
              <a:ahLst/>
              <a:cxnLst/>
              <a:rect l="l" t="t" r="r" b="b"/>
              <a:pathLst>
                <a:path w="7526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525" y="5790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028975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790"/>
                    <a:pt x="1737" y="7526"/>
                    <a:pt x="3860" y="7526"/>
                  </a:cubicBezTo>
                  <a:cubicBezTo>
                    <a:pt x="5982" y="7526"/>
                    <a:pt x="7719" y="5790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1190625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1996200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2801800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3612200" y="302150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4417800" y="30215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5223400" y="30215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028975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1190625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1996200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2801800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3612200" y="371615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8"/>
                    <a:pt x="3667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4417800" y="37161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60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5223400" y="37161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028975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1190625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1996200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2801800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3612200" y="4410775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4417800" y="441077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5223400" y="441077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6028975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1190625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718" y="5789"/>
                    <a:pt x="7718" y="3667"/>
                  </a:cubicBezTo>
                  <a:cubicBezTo>
                    <a:pt x="7718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1996200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60" y="0"/>
                  </a:moveTo>
                  <a:cubicBezTo>
                    <a:pt x="1737" y="0"/>
                    <a:pt x="1" y="1544"/>
                    <a:pt x="1" y="3667"/>
                  </a:cubicBezTo>
                  <a:cubicBezTo>
                    <a:pt x="1" y="5789"/>
                    <a:pt x="1737" y="7526"/>
                    <a:pt x="3860" y="7526"/>
                  </a:cubicBezTo>
                  <a:cubicBezTo>
                    <a:pt x="5982" y="7526"/>
                    <a:pt x="7719" y="5789"/>
                    <a:pt x="7719" y="3667"/>
                  </a:cubicBezTo>
                  <a:cubicBezTo>
                    <a:pt x="7719" y="1544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2801800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718" y="5789"/>
                    <a:pt x="7718" y="3667"/>
                  </a:cubicBezTo>
                  <a:cubicBezTo>
                    <a:pt x="7718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3612200" y="511025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extrusionOk="0">
                  <a:moveTo>
                    <a:pt x="3667" y="0"/>
                  </a:moveTo>
                  <a:cubicBezTo>
                    <a:pt x="1544" y="0"/>
                    <a:pt x="1" y="1544"/>
                    <a:pt x="1" y="3667"/>
                  </a:cubicBezTo>
                  <a:cubicBezTo>
                    <a:pt x="1" y="5789"/>
                    <a:pt x="1544" y="7526"/>
                    <a:pt x="3667" y="7526"/>
                  </a:cubicBezTo>
                  <a:cubicBezTo>
                    <a:pt x="5789" y="7526"/>
                    <a:pt x="7526" y="5789"/>
                    <a:pt x="7526" y="3667"/>
                  </a:cubicBezTo>
                  <a:cubicBezTo>
                    <a:pt x="7526" y="1544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4417800" y="5110250"/>
              <a:ext cx="188150" cy="188150"/>
            </a:xfrm>
            <a:custGeom>
              <a:avLst/>
              <a:gdLst/>
              <a:ahLst/>
              <a:cxnLst/>
              <a:rect l="l" t="t" r="r" b="b"/>
              <a:pathLst>
                <a:path w="7526" h="7526" extrusionOk="0">
                  <a:moveTo>
                    <a:pt x="3860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60" y="7526"/>
                  </a:cubicBezTo>
                  <a:cubicBezTo>
                    <a:pt x="5789" y="7526"/>
                    <a:pt x="7526" y="5789"/>
                    <a:pt x="7526" y="3667"/>
                  </a:cubicBezTo>
                  <a:cubicBezTo>
                    <a:pt x="7526" y="1544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5223400" y="5110250"/>
              <a:ext cx="188150" cy="188150"/>
            </a:xfrm>
            <a:custGeom>
              <a:avLst/>
              <a:gdLst/>
              <a:ahLst/>
              <a:cxnLst/>
              <a:rect l="l" t="t" r="r" b="b"/>
              <a:pathLst>
                <a:path w="7526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525" y="5789"/>
                    <a:pt x="7525" y="3667"/>
                  </a:cubicBezTo>
                  <a:cubicBezTo>
                    <a:pt x="7525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6028975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60" y="0"/>
                  </a:moveTo>
                  <a:cubicBezTo>
                    <a:pt x="1737" y="0"/>
                    <a:pt x="1" y="1544"/>
                    <a:pt x="1" y="3667"/>
                  </a:cubicBezTo>
                  <a:cubicBezTo>
                    <a:pt x="1" y="5789"/>
                    <a:pt x="1737" y="7526"/>
                    <a:pt x="3860" y="7526"/>
                  </a:cubicBezTo>
                  <a:cubicBezTo>
                    <a:pt x="5982" y="7526"/>
                    <a:pt x="7719" y="5789"/>
                    <a:pt x="7719" y="3667"/>
                  </a:cubicBezTo>
                  <a:cubicBezTo>
                    <a:pt x="7719" y="1544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5"/>
          <p:cNvSpPr txBox="1">
            <a:spLocks noGrp="1"/>
          </p:cNvSpPr>
          <p:nvPr>
            <p:ph type="subTitle" idx="1"/>
          </p:nvPr>
        </p:nvSpPr>
        <p:spPr>
          <a:xfrm>
            <a:off x="720000" y="1038475"/>
            <a:ext cx="7704000" cy="35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56"/>
              </a:buClr>
              <a:buSzPts val="1400"/>
              <a:buFont typeface="Montserrat Medium"/>
              <a:buAutoNum type="arabicPeriod"/>
              <a:defRPr sz="1100">
                <a:solidFill>
                  <a:srgbClr val="13235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56"/>
              </a:buClr>
              <a:buSzPts val="2100"/>
              <a:buAutoNum type="alphaLcPeriod"/>
              <a:defRPr sz="2100">
                <a:solidFill>
                  <a:srgbClr val="132356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56"/>
              </a:buClr>
              <a:buSzPts val="2100"/>
              <a:buAutoNum type="romanLcPeriod"/>
              <a:defRPr sz="2100">
                <a:solidFill>
                  <a:srgbClr val="132356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56"/>
              </a:buClr>
              <a:buSzPts val="2100"/>
              <a:buAutoNum type="arabicPeriod"/>
              <a:defRPr sz="2100">
                <a:solidFill>
                  <a:srgbClr val="132356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56"/>
              </a:buClr>
              <a:buSzPts val="2100"/>
              <a:buAutoNum type="alphaLcPeriod"/>
              <a:defRPr sz="2100">
                <a:solidFill>
                  <a:srgbClr val="132356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56"/>
              </a:buClr>
              <a:buSzPts val="2100"/>
              <a:buAutoNum type="romanLcPeriod"/>
              <a:defRPr sz="2100">
                <a:solidFill>
                  <a:srgbClr val="132356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56"/>
              </a:buClr>
              <a:buSzPts val="2100"/>
              <a:buAutoNum type="arabicPeriod"/>
              <a:defRPr sz="2100">
                <a:solidFill>
                  <a:srgbClr val="132356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56"/>
              </a:buClr>
              <a:buSzPts val="2100"/>
              <a:buAutoNum type="alphaLcPeriod"/>
              <a:defRPr sz="2100">
                <a:solidFill>
                  <a:srgbClr val="132356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56"/>
              </a:buClr>
              <a:buSzPts val="2100"/>
              <a:buAutoNum type="romanLcPeriod"/>
              <a:defRPr sz="2100">
                <a:solidFill>
                  <a:srgbClr val="132356"/>
                </a:solidFill>
              </a:defRPr>
            </a:lvl9pPr>
          </a:lstStyle>
          <a:p>
            <a:endParaRPr/>
          </a:p>
        </p:txBody>
      </p:sp>
      <p:grpSp>
        <p:nvGrpSpPr>
          <p:cNvPr id="332" name="Google Shape;332;p5"/>
          <p:cNvGrpSpPr/>
          <p:nvPr/>
        </p:nvGrpSpPr>
        <p:grpSpPr>
          <a:xfrm>
            <a:off x="8424006" y="4604520"/>
            <a:ext cx="167663" cy="167663"/>
            <a:chOff x="1413550" y="461050"/>
            <a:chExt cx="3845475" cy="3845475"/>
          </a:xfrm>
        </p:grpSpPr>
        <p:sp>
          <p:nvSpPr>
            <p:cNvPr id="333" name="Google Shape;333;p5"/>
            <p:cNvSpPr/>
            <p:nvPr/>
          </p:nvSpPr>
          <p:spPr>
            <a:xfrm>
              <a:off x="1413550" y="461050"/>
              <a:ext cx="3845475" cy="3845475"/>
            </a:xfrm>
            <a:custGeom>
              <a:avLst/>
              <a:gdLst/>
              <a:ahLst/>
              <a:cxnLst/>
              <a:rect l="l" t="t" r="r" b="b"/>
              <a:pathLst>
                <a:path w="153819" h="153819" fill="none" extrusionOk="0">
                  <a:moveTo>
                    <a:pt x="153819" y="0"/>
                  </a:moveTo>
                  <a:lnTo>
                    <a:pt x="0" y="153819"/>
                  </a:lnTo>
                </a:path>
              </a:pathLst>
            </a:custGeom>
            <a:solidFill>
              <a:srgbClr val="EBBE31"/>
            </a:solidFill>
            <a:ln w="38100" cap="flat" cmpd="sng">
              <a:solidFill>
                <a:srgbClr val="EBBE31"/>
              </a:solidFill>
              <a:prstDash val="solid"/>
              <a:miter lim="2229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1413550" y="461050"/>
              <a:ext cx="3845475" cy="3845475"/>
            </a:xfrm>
            <a:custGeom>
              <a:avLst/>
              <a:gdLst/>
              <a:ahLst/>
              <a:cxnLst/>
              <a:rect l="l" t="t" r="r" b="b"/>
              <a:pathLst>
                <a:path w="153819" h="153819" fill="none" extrusionOk="0">
                  <a:moveTo>
                    <a:pt x="153819" y="153819"/>
                  </a:moveTo>
                  <a:lnTo>
                    <a:pt x="0" y="0"/>
                  </a:lnTo>
                </a:path>
              </a:pathLst>
            </a:custGeom>
            <a:solidFill>
              <a:srgbClr val="EBBE31"/>
            </a:solidFill>
            <a:ln w="38100" cap="flat" cmpd="sng">
              <a:solidFill>
                <a:srgbClr val="EBBE31"/>
              </a:solidFill>
              <a:prstDash val="solid"/>
              <a:miter lim="2229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5" name="Google Shape;335;p5"/>
          <p:cNvSpPr txBox="1">
            <a:spLocks noGrp="1"/>
          </p:cNvSpPr>
          <p:nvPr>
            <p:ph type="ctrTitle"/>
          </p:nvPr>
        </p:nvSpPr>
        <p:spPr>
          <a:xfrm>
            <a:off x="1099218" y="413861"/>
            <a:ext cx="7287000" cy="62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32356"/>
              </a:buClr>
              <a:buSzPts val="3000"/>
              <a:buFont typeface="Montserrat Black"/>
              <a:buNone/>
              <a:defRPr sz="3000">
                <a:solidFill>
                  <a:srgbClr val="13235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9"/>
          <p:cNvSpPr txBox="1">
            <a:spLocks noGrp="1"/>
          </p:cNvSpPr>
          <p:nvPr>
            <p:ph type="title"/>
          </p:nvPr>
        </p:nvSpPr>
        <p:spPr>
          <a:xfrm>
            <a:off x="1648050" y="1390650"/>
            <a:ext cx="5847900" cy="23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C82"/>
              </a:buClr>
              <a:buSzPts val="2000"/>
              <a:buFont typeface="Montserrat Black"/>
              <a:buNone/>
              <a:defRPr sz="7000">
                <a:solidFill>
                  <a:srgbClr val="2B3C8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593" name="Google Shape;593;p9"/>
          <p:cNvGrpSpPr/>
          <p:nvPr/>
        </p:nvGrpSpPr>
        <p:grpSpPr>
          <a:xfrm>
            <a:off x="8022020" y="2996162"/>
            <a:ext cx="1393174" cy="1401190"/>
            <a:chOff x="1190625" y="238125"/>
            <a:chExt cx="5031325" cy="5060275"/>
          </a:xfrm>
        </p:grpSpPr>
        <p:sp>
          <p:nvSpPr>
            <p:cNvPr id="594" name="Google Shape;594;p9"/>
            <p:cNvSpPr/>
            <p:nvPr/>
          </p:nvSpPr>
          <p:spPr>
            <a:xfrm>
              <a:off x="1190625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595" name="Google Shape;595;p9"/>
            <p:cNvSpPr/>
            <p:nvPr/>
          </p:nvSpPr>
          <p:spPr>
            <a:xfrm>
              <a:off x="1996200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596" name="Google Shape;596;p9"/>
            <p:cNvSpPr/>
            <p:nvPr/>
          </p:nvSpPr>
          <p:spPr>
            <a:xfrm>
              <a:off x="2801800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597" name="Google Shape;597;p9"/>
            <p:cNvSpPr/>
            <p:nvPr/>
          </p:nvSpPr>
          <p:spPr>
            <a:xfrm>
              <a:off x="3612200" y="238125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8"/>
                    <a:pt x="3667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598" name="Google Shape;598;p9"/>
            <p:cNvSpPr/>
            <p:nvPr/>
          </p:nvSpPr>
          <p:spPr>
            <a:xfrm>
              <a:off x="4417800" y="23812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60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599" name="Google Shape;599;p9"/>
            <p:cNvSpPr/>
            <p:nvPr/>
          </p:nvSpPr>
          <p:spPr>
            <a:xfrm>
              <a:off x="5223400" y="23812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00" name="Google Shape;600;p9"/>
            <p:cNvSpPr/>
            <p:nvPr/>
          </p:nvSpPr>
          <p:spPr>
            <a:xfrm>
              <a:off x="6028975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01" name="Google Shape;601;p9"/>
            <p:cNvSpPr/>
            <p:nvPr/>
          </p:nvSpPr>
          <p:spPr>
            <a:xfrm>
              <a:off x="1190625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02" name="Google Shape;602;p9"/>
            <p:cNvSpPr/>
            <p:nvPr/>
          </p:nvSpPr>
          <p:spPr>
            <a:xfrm>
              <a:off x="1996200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03" name="Google Shape;603;p9"/>
            <p:cNvSpPr/>
            <p:nvPr/>
          </p:nvSpPr>
          <p:spPr>
            <a:xfrm>
              <a:off x="2801800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04" name="Google Shape;604;p9"/>
            <p:cNvSpPr/>
            <p:nvPr/>
          </p:nvSpPr>
          <p:spPr>
            <a:xfrm>
              <a:off x="3612200" y="93275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05" name="Google Shape;605;p9"/>
            <p:cNvSpPr/>
            <p:nvPr/>
          </p:nvSpPr>
          <p:spPr>
            <a:xfrm>
              <a:off x="4417800" y="9327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06" name="Google Shape;606;p9"/>
            <p:cNvSpPr/>
            <p:nvPr/>
          </p:nvSpPr>
          <p:spPr>
            <a:xfrm>
              <a:off x="5223400" y="9327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07" name="Google Shape;607;p9"/>
            <p:cNvSpPr/>
            <p:nvPr/>
          </p:nvSpPr>
          <p:spPr>
            <a:xfrm>
              <a:off x="6028975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08" name="Google Shape;608;p9"/>
            <p:cNvSpPr/>
            <p:nvPr/>
          </p:nvSpPr>
          <p:spPr>
            <a:xfrm>
              <a:off x="1190625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09" name="Google Shape;609;p9"/>
            <p:cNvSpPr/>
            <p:nvPr/>
          </p:nvSpPr>
          <p:spPr>
            <a:xfrm>
              <a:off x="1996200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10" name="Google Shape;610;p9"/>
            <p:cNvSpPr/>
            <p:nvPr/>
          </p:nvSpPr>
          <p:spPr>
            <a:xfrm>
              <a:off x="2801800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11" name="Google Shape;611;p9"/>
            <p:cNvSpPr/>
            <p:nvPr/>
          </p:nvSpPr>
          <p:spPr>
            <a:xfrm>
              <a:off x="3612200" y="162740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12" name="Google Shape;612;p9"/>
            <p:cNvSpPr/>
            <p:nvPr/>
          </p:nvSpPr>
          <p:spPr>
            <a:xfrm>
              <a:off x="4417800" y="16274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13" name="Google Shape;613;p9"/>
            <p:cNvSpPr/>
            <p:nvPr/>
          </p:nvSpPr>
          <p:spPr>
            <a:xfrm>
              <a:off x="5223400" y="16274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14" name="Google Shape;614;p9"/>
            <p:cNvSpPr/>
            <p:nvPr/>
          </p:nvSpPr>
          <p:spPr>
            <a:xfrm>
              <a:off x="6028975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15" name="Google Shape;615;p9"/>
            <p:cNvSpPr/>
            <p:nvPr/>
          </p:nvSpPr>
          <p:spPr>
            <a:xfrm>
              <a:off x="1190625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718" y="5790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16" name="Google Shape;616;p9"/>
            <p:cNvSpPr/>
            <p:nvPr/>
          </p:nvSpPr>
          <p:spPr>
            <a:xfrm>
              <a:off x="1996200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790"/>
                    <a:pt x="1737" y="7526"/>
                    <a:pt x="3860" y="7526"/>
                  </a:cubicBezTo>
                  <a:cubicBezTo>
                    <a:pt x="5982" y="7526"/>
                    <a:pt x="7719" y="5790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17" name="Google Shape;617;p9"/>
            <p:cNvSpPr/>
            <p:nvPr/>
          </p:nvSpPr>
          <p:spPr>
            <a:xfrm>
              <a:off x="2801800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718" y="5790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18" name="Google Shape;618;p9"/>
            <p:cNvSpPr/>
            <p:nvPr/>
          </p:nvSpPr>
          <p:spPr>
            <a:xfrm>
              <a:off x="3612200" y="2326850"/>
              <a:ext cx="188175" cy="188175"/>
            </a:xfrm>
            <a:custGeom>
              <a:avLst/>
              <a:gdLst/>
              <a:ahLst/>
              <a:cxnLst/>
              <a:rect l="l" t="t" r="r" b="b"/>
              <a:pathLst>
                <a:path w="7527" h="7527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790"/>
                    <a:pt x="1544" y="7526"/>
                    <a:pt x="3667" y="7526"/>
                  </a:cubicBezTo>
                  <a:cubicBezTo>
                    <a:pt x="5789" y="7526"/>
                    <a:pt x="7526" y="5790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19" name="Google Shape;619;p9"/>
            <p:cNvSpPr/>
            <p:nvPr/>
          </p:nvSpPr>
          <p:spPr>
            <a:xfrm>
              <a:off x="4417800" y="2326850"/>
              <a:ext cx="188150" cy="188175"/>
            </a:xfrm>
            <a:custGeom>
              <a:avLst/>
              <a:gdLst/>
              <a:ahLst/>
              <a:cxnLst/>
              <a:rect l="l" t="t" r="r" b="b"/>
              <a:pathLst>
                <a:path w="7526" h="7527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60" y="7526"/>
                  </a:cubicBezTo>
                  <a:cubicBezTo>
                    <a:pt x="5789" y="7526"/>
                    <a:pt x="7526" y="5790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20" name="Google Shape;620;p9"/>
            <p:cNvSpPr/>
            <p:nvPr/>
          </p:nvSpPr>
          <p:spPr>
            <a:xfrm>
              <a:off x="5223400" y="2326850"/>
              <a:ext cx="188150" cy="188175"/>
            </a:xfrm>
            <a:custGeom>
              <a:avLst/>
              <a:gdLst/>
              <a:ahLst/>
              <a:cxnLst/>
              <a:rect l="l" t="t" r="r" b="b"/>
              <a:pathLst>
                <a:path w="7526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525" y="5790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21" name="Google Shape;621;p9"/>
            <p:cNvSpPr/>
            <p:nvPr/>
          </p:nvSpPr>
          <p:spPr>
            <a:xfrm>
              <a:off x="6028975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790"/>
                    <a:pt x="1737" y="7526"/>
                    <a:pt x="3860" y="7526"/>
                  </a:cubicBezTo>
                  <a:cubicBezTo>
                    <a:pt x="5982" y="7526"/>
                    <a:pt x="7719" y="5790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22" name="Google Shape;622;p9"/>
            <p:cNvSpPr/>
            <p:nvPr/>
          </p:nvSpPr>
          <p:spPr>
            <a:xfrm>
              <a:off x="1190625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23" name="Google Shape;623;p9"/>
            <p:cNvSpPr/>
            <p:nvPr/>
          </p:nvSpPr>
          <p:spPr>
            <a:xfrm>
              <a:off x="1996200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24" name="Google Shape;624;p9"/>
            <p:cNvSpPr/>
            <p:nvPr/>
          </p:nvSpPr>
          <p:spPr>
            <a:xfrm>
              <a:off x="2801800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25" name="Google Shape;625;p9"/>
            <p:cNvSpPr/>
            <p:nvPr/>
          </p:nvSpPr>
          <p:spPr>
            <a:xfrm>
              <a:off x="3612200" y="302150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26" name="Google Shape;626;p9"/>
            <p:cNvSpPr/>
            <p:nvPr/>
          </p:nvSpPr>
          <p:spPr>
            <a:xfrm>
              <a:off x="4417800" y="30215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27" name="Google Shape;627;p9"/>
            <p:cNvSpPr/>
            <p:nvPr/>
          </p:nvSpPr>
          <p:spPr>
            <a:xfrm>
              <a:off x="5223400" y="30215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6028975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1190625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1996200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2801800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32" name="Google Shape;632;p9"/>
            <p:cNvSpPr/>
            <p:nvPr/>
          </p:nvSpPr>
          <p:spPr>
            <a:xfrm>
              <a:off x="3612200" y="371615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8"/>
                    <a:pt x="3667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4417800" y="37161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60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34" name="Google Shape;634;p9"/>
            <p:cNvSpPr/>
            <p:nvPr/>
          </p:nvSpPr>
          <p:spPr>
            <a:xfrm>
              <a:off x="5223400" y="37161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35" name="Google Shape;635;p9"/>
            <p:cNvSpPr/>
            <p:nvPr/>
          </p:nvSpPr>
          <p:spPr>
            <a:xfrm>
              <a:off x="6028975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36" name="Google Shape;636;p9"/>
            <p:cNvSpPr/>
            <p:nvPr/>
          </p:nvSpPr>
          <p:spPr>
            <a:xfrm>
              <a:off x="1190625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37" name="Google Shape;637;p9"/>
            <p:cNvSpPr/>
            <p:nvPr/>
          </p:nvSpPr>
          <p:spPr>
            <a:xfrm>
              <a:off x="1996200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38" name="Google Shape;638;p9"/>
            <p:cNvSpPr/>
            <p:nvPr/>
          </p:nvSpPr>
          <p:spPr>
            <a:xfrm>
              <a:off x="2801800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39" name="Google Shape;639;p9"/>
            <p:cNvSpPr/>
            <p:nvPr/>
          </p:nvSpPr>
          <p:spPr>
            <a:xfrm>
              <a:off x="3612200" y="4410775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40" name="Google Shape;640;p9"/>
            <p:cNvSpPr/>
            <p:nvPr/>
          </p:nvSpPr>
          <p:spPr>
            <a:xfrm>
              <a:off x="4417800" y="441077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41" name="Google Shape;641;p9"/>
            <p:cNvSpPr/>
            <p:nvPr/>
          </p:nvSpPr>
          <p:spPr>
            <a:xfrm>
              <a:off x="5223400" y="441077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42" name="Google Shape;642;p9"/>
            <p:cNvSpPr/>
            <p:nvPr/>
          </p:nvSpPr>
          <p:spPr>
            <a:xfrm>
              <a:off x="6028975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43" name="Google Shape;643;p9"/>
            <p:cNvSpPr/>
            <p:nvPr/>
          </p:nvSpPr>
          <p:spPr>
            <a:xfrm>
              <a:off x="1190625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718" y="5789"/>
                    <a:pt x="7718" y="3667"/>
                  </a:cubicBezTo>
                  <a:cubicBezTo>
                    <a:pt x="7718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44" name="Google Shape;644;p9"/>
            <p:cNvSpPr/>
            <p:nvPr/>
          </p:nvSpPr>
          <p:spPr>
            <a:xfrm>
              <a:off x="1996200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60" y="0"/>
                  </a:moveTo>
                  <a:cubicBezTo>
                    <a:pt x="1737" y="0"/>
                    <a:pt x="1" y="1544"/>
                    <a:pt x="1" y="3667"/>
                  </a:cubicBezTo>
                  <a:cubicBezTo>
                    <a:pt x="1" y="5789"/>
                    <a:pt x="1737" y="7526"/>
                    <a:pt x="3860" y="7526"/>
                  </a:cubicBezTo>
                  <a:cubicBezTo>
                    <a:pt x="5982" y="7526"/>
                    <a:pt x="7719" y="5789"/>
                    <a:pt x="7719" y="3667"/>
                  </a:cubicBezTo>
                  <a:cubicBezTo>
                    <a:pt x="7719" y="1544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45" name="Google Shape;645;p9"/>
            <p:cNvSpPr/>
            <p:nvPr/>
          </p:nvSpPr>
          <p:spPr>
            <a:xfrm>
              <a:off x="2801800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718" y="5789"/>
                    <a:pt x="7718" y="3667"/>
                  </a:cubicBezTo>
                  <a:cubicBezTo>
                    <a:pt x="7718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46" name="Google Shape;646;p9"/>
            <p:cNvSpPr/>
            <p:nvPr/>
          </p:nvSpPr>
          <p:spPr>
            <a:xfrm>
              <a:off x="3612200" y="511025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extrusionOk="0">
                  <a:moveTo>
                    <a:pt x="3667" y="0"/>
                  </a:moveTo>
                  <a:cubicBezTo>
                    <a:pt x="1544" y="0"/>
                    <a:pt x="1" y="1544"/>
                    <a:pt x="1" y="3667"/>
                  </a:cubicBezTo>
                  <a:cubicBezTo>
                    <a:pt x="1" y="5789"/>
                    <a:pt x="1544" y="7526"/>
                    <a:pt x="3667" y="7526"/>
                  </a:cubicBezTo>
                  <a:cubicBezTo>
                    <a:pt x="5789" y="7526"/>
                    <a:pt x="7526" y="5789"/>
                    <a:pt x="7526" y="3667"/>
                  </a:cubicBezTo>
                  <a:cubicBezTo>
                    <a:pt x="7526" y="1544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47" name="Google Shape;647;p9"/>
            <p:cNvSpPr/>
            <p:nvPr/>
          </p:nvSpPr>
          <p:spPr>
            <a:xfrm>
              <a:off x="4417800" y="5110250"/>
              <a:ext cx="188150" cy="188150"/>
            </a:xfrm>
            <a:custGeom>
              <a:avLst/>
              <a:gdLst/>
              <a:ahLst/>
              <a:cxnLst/>
              <a:rect l="l" t="t" r="r" b="b"/>
              <a:pathLst>
                <a:path w="7526" h="7526" extrusionOk="0">
                  <a:moveTo>
                    <a:pt x="3860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60" y="7526"/>
                  </a:cubicBezTo>
                  <a:cubicBezTo>
                    <a:pt x="5789" y="7526"/>
                    <a:pt x="7526" y="5789"/>
                    <a:pt x="7526" y="3667"/>
                  </a:cubicBezTo>
                  <a:cubicBezTo>
                    <a:pt x="7526" y="1544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48" name="Google Shape;648;p9"/>
            <p:cNvSpPr/>
            <p:nvPr/>
          </p:nvSpPr>
          <p:spPr>
            <a:xfrm>
              <a:off x="5223400" y="5110250"/>
              <a:ext cx="188150" cy="188150"/>
            </a:xfrm>
            <a:custGeom>
              <a:avLst/>
              <a:gdLst/>
              <a:ahLst/>
              <a:cxnLst/>
              <a:rect l="l" t="t" r="r" b="b"/>
              <a:pathLst>
                <a:path w="7526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525" y="5789"/>
                    <a:pt x="7525" y="3667"/>
                  </a:cubicBezTo>
                  <a:cubicBezTo>
                    <a:pt x="7525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49" name="Google Shape;649;p9"/>
            <p:cNvSpPr/>
            <p:nvPr/>
          </p:nvSpPr>
          <p:spPr>
            <a:xfrm>
              <a:off x="6028975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60" y="0"/>
                  </a:moveTo>
                  <a:cubicBezTo>
                    <a:pt x="1737" y="0"/>
                    <a:pt x="1" y="1544"/>
                    <a:pt x="1" y="3667"/>
                  </a:cubicBezTo>
                  <a:cubicBezTo>
                    <a:pt x="1" y="5789"/>
                    <a:pt x="1737" y="7526"/>
                    <a:pt x="3860" y="7526"/>
                  </a:cubicBezTo>
                  <a:cubicBezTo>
                    <a:pt x="5982" y="7526"/>
                    <a:pt x="7719" y="5789"/>
                    <a:pt x="7719" y="3667"/>
                  </a:cubicBezTo>
                  <a:cubicBezTo>
                    <a:pt x="7719" y="1544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</p:grpSp>
      <p:grpSp>
        <p:nvGrpSpPr>
          <p:cNvPr id="650" name="Google Shape;650;p9"/>
          <p:cNvGrpSpPr/>
          <p:nvPr/>
        </p:nvGrpSpPr>
        <p:grpSpPr>
          <a:xfrm>
            <a:off x="4149681" y="539995"/>
            <a:ext cx="167663" cy="167663"/>
            <a:chOff x="1413550" y="461050"/>
            <a:chExt cx="3845475" cy="3845475"/>
          </a:xfrm>
        </p:grpSpPr>
        <p:sp>
          <p:nvSpPr>
            <p:cNvPr id="651" name="Google Shape;651;p9"/>
            <p:cNvSpPr/>
            <p:nvPr/>
          </p:nvSpPr>
          <p:spPr>
            <a:xfrm>
              <a:off x="1413550" y="461050"/>
              <a:ext cx="3845475" cy="3845475"/>
            </a:xfrm>
            <a:custGeom>
              <a:avLst/>
              <a:gdLst/>
              <a:ahLst/>
              <a:cxnLst/>
              <a:rect l="l" t="t" r="r" b="b"/>
              <a:pathLst>
                <a:path w="153819" h="153819" fill="none" extrusionOk="0">
                  <a:moveTo>
                    <a:pt x="153819" y="0"/>
                  </a:moveTo>
                  <a:lnTo>
                    <a:pt x="0" y="153819"/>
                  </a:lnTo>
                </a:path>
              </a:pathLst>
            </a:custGeom>
            <a:solidFill>
              <a:srgbClr val="E6E6E6"/>
            </a:solidFill>
            <a:ln w="38100" cap="flat" cmpd="sng">
              <a:solidFill>
                <a:srgbClr val="E6E6E6"/>
              </a:solidFill>
              <a:prstDash val="solid"/>
              <a:miter lim="2229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9"/>
            <p:cNvSpPr/>
            <p:nvPr/>
          </p:nvSpPr>
          <p:spPr>
            <a:xfrm>
              <a:off x="1413550" y="461050"/>
              <a:ext cx="3845475" cy="3845475"/>
            </a:xfrm>
            <a:custGeom>
              <a:avLst/>
              <a:gdLst/>
              <a:ahLst/>
              <a:cxnLst/>
              <a:rect l="l" t="t" r="r" b="b"/>
              <a:pathLst>
                <a:path w="153819" h="153819" fill="none" extrusionOk="0">
                  <a:moveTo>
                    <a:pt x="153819" y="153819"/>
                  </a:moveTo>
                  <a:lnTo>
                    <a:pt x="0" y="0"/>
                  </a:lnTo>
                </a:path>
              </a:pathLst>
            </a:custGeom>
            <a:solidFill>
              <a:srgbClr val="E6E6E6"/>
            </a:solidFill>
            <a:ln w="38100" cap="flat" cmpd="sng">
              <a:solidFill>
                <a:srgbClr val="E6E6E6"/>
              </a:solidFill>
              <a:prstDash val="solid"/>
              <a:miter lim="2229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3" name="Google Shape;653;p9"/>
          <p:cNvGrpSpPr/>
          <p:nvPr/>
        </p:nvGrpSpPr>
        <p:grpSpPr>
          <a:xfrm>
            <a:off x="8256331" y="539995"/>
            <a:ext cx="167663" cy="167663"/>
            <a:chOff x="1413550" y="461050"/>
            <a:chExt cx="3845475" cy="3845475"/>
          </a:xfrm>
        </p:grpSpPr>
        <p:sp>
          <p:nvSpPr>
            <p:cNvPr id="654" name="Google Shape;654;p9"/>
            <p:cNvSpPr/>
            <p:nvPr/>
          </p:nvSpPr>
          <p:spPr>
            <a:xfrm>
              <a:off x="1413550" y="461050"/>
              <a:ext cx="3845475" cy="3845475"/>
            </a:xfrm>
            <a:custGeom>
              <a:avLst/>
              <a:gdLst/>
              <a:ahLst/>
              <a:cxnLst/>
              <a:rect l="l" t="t" r="r" b="b"/>
              <a:pathLst>
                <a:path w="153819" h="153819" fill="none" extrusionOk="0">
                  <a:moveTo>
                    <a:pt x="153819" y="0"/>
                  </a:moveTo>
                  <a:lnTo>
                    <a:pt x="0" y="153819"/>
                  </a:lnTo>
                </a:path>
              </a:pathLst>
            </a:custGeom>
            <a:solidFill>
              <a:srgbClr val="E6E6E6"/>
            </a:solidFill>
            <a:ln w="38100" cap="flat" cmpd="sng">
              <a:solidFill>
                <a:srgbClr val="EBBE31"/>
              </a:solidFill>
              <a:prstDash val="solid"/>
              <a:miter lim="2229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9"/>
            <p:cNvSpPr/>
            <p:nvPr/>
          </p:nvSpPr>
          <p:spPr>
            <a:xfrm>
              <a:off x="1413550" y="461050"/>
              <a:ext cx="3845475" cy="3845475"/>
            </a:xfrm>
            <a:custGeom>
              <a:avLst/>
              <a:gdLst/>
              <a:ahLst/>
              <a:cxnLst/>
              <a:rect l="l" t="t" r="r" b="b"/>
              <a:pathLst>
                <a:path w="153819" h="153819" fill="none" extrusionOk="0">
                  <a:moveTo>
                    <a:pt x="153819" y="153819"/>
                  </a:moveTo>
                  <a:lnTo>
                    <a:pt x="0" y="0"/>
                  </a:lnTo>
                </a:path>
              </a:pathLst>
            </a:custGeom>
            <a:solidFill>
              <a:srgbClr val="E6E6E6"/>
            </a:solidFill>
            <a:ln w="38100" cap="flat" cmpd="sng">
              <a:solidFill>
                <a:srgbClr val="EBBE31"/>
              </a:solidFill>
              <a:prstDash val="solid"/>
              <a:miter lim="2229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" name="Google Shape;656;p9"/>
          <p:cNvGrpSpPr/>
          <p:nvPr/>
        </p:nvGrpSpPr>
        <p:grpSpPr>
          <a:xfrm>
            <a:off x="6725229" y="4604404"/>
            <a:ext cx="1698771" cy="1154487"/>
            <a:chOff x="720000" y="3298275"/>
            <a:chExt cx="1921904" cy="1306128"/>
          </a:xfrm>
        </p:grpSpPr>
        <p:sp>
          <p:nvSpPr>
            <p:cNvPr id="657" name="Google Shape;657;p9"/>
            <p:cNvSpPr/>
            <p:nvPr/>
          </p:nvSpPr>
          <p:spPr>
            <a:xfrm>
              <a:off x="1222425" y="3298275"/>
              <a:ext cx="1419479" cy="1122053"/>
            </a:xfrm>
            <a:custGeom>
              <a:avLst/>
              <a:gdLst/>
              <a:ahLst/>
              <a:cxnLst/>
              <a:rect l="l" t="t" r="r" b="b"/>
              <a:pathLst>
                <a:path w="250349" h="197893" extrusionOk="0">
                  <a:moveTo>
                    <a:pt x="246463" y="0"/>
                  </a:moveTo>
                  <a:lnTo>
                    <a:pt x="0" y="192897"/>
                  </a:lnTo>
                  <a:lnTo>
                    <a:pt x="3886" y="197893"/>
                  </a:lnTo>
                  <a:lnTo>
                    <a:pt x="250349" y="4996"/>
                  </a:lnTo>
                  <a:lnTo>
                    <a:pt x="246463" y="0"/>
                  </a:ln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9"/>
            <p:cNvSpPr/>
            <p:nvPr/>
          </p:nvSpPr>
          <p:spPr>
            <a:xfrm>
              <a:off x="720000" y="3482350"/>
              <a:ext cx="1419479" cy="1122053"/>
            </a:xfrm>
            <a:custGeom>
              <a:avLst/>
              <a:gdLst/>
              <a:ahLst/>
              <a:cxnLst/>
              <a:rect l="l" t="t" r="r" b="b"/>
              <a:pathLst>
                <a:path w="250349" h="197893" extrusionOk="0">
                  <a:moveTo>
                    <a:pt x="246463" y="0"/>
                  </a:moveTo>
                  <a:lnTo>
                    <a:pt x="0" y="192897"/>
                  </a:lnTo>
                  <a:lnTo>
                    <a:pt x="3886" y="197893"/>
                  </a:lnTo>
                  <a:lnTo>
                    <a:pt x="250349" y="4996"/>
                  </a:lnTo>
                  <a:lnTo>
                    <a:pt x="246463" y="0"/>
                  </a:ln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Google Shape;659;p9"/>
          <p:cNvGrpSpPr/>
          <p:nvPr/>
        </p:nvGrpSpPr>
        <p:grpSpPr>
          <a:xfrm>
            <a:off x="720004" y="-614496"/>
            <a:ext cx="1698771" cy="1154487"/>
            <a:chOff x="720000" y="3298275"/>
            <a:chExt cx="1921904" cy="1306128"/>
          </a:xfrm>
        </p:grpSpPr>
        <p:sp>
          <p:nvSpPr>
            <p:cNvPr id="660" name="Google Shape;660;p9"/>
            <p:cNvSpPr/>
            <p:nvPr/>
          </p:nvSpPr>
          <p:spPr>
            <a:xfrm>
              <a:off x="1222425" y="3298275"/>
              <a:ext cx="1419479" cy="1122053"/>
            </a:xfrm>
            <a:custGeom>
              <a:avLst/>
              <a:gdLst/>
              <a:ahLst/>
              <a:cxnLst/>
              <a:rect l="l" t="t" r="r" b="b"/>
              <a:pathLst>
                <a:path w="250349" h="197893" extrusionOk="0">
                  <a:moveTo>
                    <a:pt x="246463" y="0"/>
                  </a:moveTo>
                  <a:lnTo>
                    <a:pt x="0" y="192897"/>
                  </a:lnTo>
                  <a:lnTo>
                    <a:pt x="3886" y="197893"/>
                  </a:lnTo>
                  <a:lnTo>
                    <a:pt x="250349" y="4996"/>
                  </a:lnTo>
                  <a:lnTo>
                    <a:pt x="2464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9"/>
            <p:cNvSpPr/>
            <p:nvPr/>
          </p:nvSpPr>
          <p:spPr>
            <a:xfrm>
              <a:off x="720000" y="3482350"/>
              <a:ext cx="1419479" cy="1122053"/>
            </a:xfrm>
            <a:custGeom>
              <a:avLst/>
              <a:gdLst/>
              <a:ahLst/>
              <a:cxnLst/>
              <a:rect l="l" t="t" r="r" b="b"/>
              <a:pathLst>
                <a:path w="250349" h="197893" extrusionOk="0">
                  <a:moveTo>
                    <a:pt x="246463" y="0"/>
                  </a:moveTo>
                  <a:lnTo>
                    <a:pt x="0" y="192897"/>
                  </a:lnTo>
                  <a:lnTo>
                    <a:pt x="3886" y="197893"/>
                  </a:lnTo>
                  <a:lnTo>
                    <a:pt x="250349" y="4996"/>
                  </a:lnTo>
                  <a:lnTo>
                    <a:pt x="2464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" name="Google Shape;662;p9"/>
          <p:cNvGrpSpPr/>
          <p:nvPr/>
        </p:nvGrpSpPr>
        <p:grpSpPr>
          <a:xfrm>
            <a:off x="-520346" y="3670979"/>
            <a:ext cx="1698771" cy="1154487"/>
            <a:chOff x="720000" y="3298275"/>
            <a:chExt cx="1921904" cy="1306128"/>
          </a:xfrm>
        </p:grpSpPr>
        <p:sp>
          <p:nvSpPr>
            <p:cNvPr id="663" name="Google Shape;663;p9"/>
            <p:cNvSpPr/>
            <p:nvPr/>
          </p:nvSpPr>
          <p:spPr>
            <a:xfrm>
              <a:off x="1222425" y="3298275"/>
              <a:ext cx="1419479" cy="1122053"/>
            </a:xfrm>
            <a:custGeom>
              <a:avLst/>
              <a:gdLst/>
              <a:ahLst/>
              <a:cxnLst/>
              <a:rect l="l" t="t" r="r" b="b"/>
              <a:pathLst>
                <a:path w="250349" h="197893" extrusionOk="0">
                  <a:moveTo>
                    <a:pt x="246463" y="0"/>
                  </a:moveTo>
                  <a:lnTo>
                    <a:pt x="0" y="192897"/>
                  </a:lnTo>
                  <a:lnTo>
                    <a:pt x="3886" y="197893"/>
                  </a:lnTo>
                  <a:lnTo>
                    <a:pt x="250349" y="4996"/>
                  </a:lnTo>
                  <a:lnTo>
                    <a:pt x="2464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9"/>
            <p:cNvSpPr/>
            <p:nvPr/>
          </p:nvSpPr>
          <p:spPr>
            <a:xfrm>
              <a:off x="720000" y="3482350"/>
              <a:ext cx="1419479" cy="1122053"/>
            </a:xfrm>
            <a:custGeom>
              <a:avLst/>
              <a:gdLst/>
              <a:ahLst/>
              <a:cxnLst/>
              <a:rect l="l" t="t" r="r" b="b"/>
              <a:pathLst>
                <a:path w="250349" h="197893" extrusionOk="0">
                  <a:moveTo>
                    <a:pt x="246463" y="0"/>
                  </a:moveTo>
                  <a:lnTo>
                    <a:pt x="0" y="192897"/>
                  </a:lnTo>
                  <a:lnTo>
                    <a:pt x="3886" y="197893"/>
                  </a:lnTo>
                  <a:lnTo>
                    <a:pt x="250349" y="4996"/>
                  </a:lnTo>
                  <a:lnTo>
                    <a:pt x="2464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Google Shape;665;p9"/>
          <p:cNvGrpSpPr/>
          <p:nvPr/>
        </p:nvGrpSpPr>
        <p:grpSpPr>
          <a:xfrm rot="5400000">
            <a:off x="1387581" y="4397351"/>
            <a:ext cx="167663" cy="167663"/>
            <a:chOff x="1413550" y="461050"/>
            <a:chExt cx="3845475" cy="3845475"/>
          </a:xfrm>
        </p:grpSpPr>
        <p:sp>
          <p:nvSpPr>
            <p:cNvPr id="666" name="Google Shape;666;p9"/>
            <p:cNvSpPr/>
            <p:nvPr/>
          </p:nvSpPr>
          <p:spPr>
            <a:xfrm>
              <a:off x="1413550" y="461050"/>
              <a:ext cx="3845475" cy="3845475"/>
            </a:xfrm>
            <a:custGeom>
              <a:avLst/>
              <a:gdLst/>
              <a:ahLst/>
              <a:cxnLst/>
              <a:rect l="l" t="t" r="r" b="b"/>
              <a:pathLst>
                <a:path w="153819" h="153819" fill="none" extrusionOk="0">
                  <a:moveTo>
                    <a:pt x="153819" y="0"/>
                  </a:moveTo>
                  <a:lnTo>
                    <a:pt x="0" y="153819"/>
                  </a:lnTo>
                </a:path>
              </a:pathLst>
            </a:custGeom>
            <a:solidFill>
              <a:srgbClr val="EBBE31"/>
            </a:solidFill>
            <a:ln w="38100" cap="flat" cmpd="sng">
              <a:solidFill>
                <a:srgbClr val="EBBE31"/>
              </a:solidFill>
              <a:prstDash val="solid"/>
              <a:miter lim="2229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9"/>
            <p:cNvSpPr/>
            <p:nvPr/>
          </p:nvSpPr>
          <p:spPr>
            <a:xfrm>
              <a:off x="1413550" y="461050"/>
              <a:ext cx="3845475" cy="3845475"/>
            </a:xfrm>
            <a:custGeom>
              <a:avLst/>
              <a:gdLst/>
              <a:ahLst/>
              <a:cxnLst/>
              <a:rect l="l" t="t" r="r" b="b"/>
              <a:pathLst>
                <a:path w="153819" h="153819" fill="none" extrusionOk="0">
                  <a:moveTo>
                    <a:pt x="153819" y="153819"/>
                  </a:moveTo>
                  <a:lnTo>
                    <a:pt x="0" y="0"/>
                  </a:lnTo>
                </a:path>
              </a:pathLst>
            </a:custGeom>
            <a:solidFill>
              <a:srgbClr val="EBBE31"/>
            </a:solidFill>
            <a:ln w="38100" cap="flat" cmpd="sng">
              <a:solidFill>
                <a:srgbClr val="EBBE31"/>
              </a:solidFill>
              <a:prstDash val="solid"/>
              <a:miter lim="2229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8" name="Google Shape;668;p9"/>
          <p:cNvGrpSpPr/>
          <p:nvPr/>
        </p:nvGrpSpPr>
        <p:grpSpPr>
          <a:xfrm rot="5400000">
            <a:off x="1908506" y="4397351"/>
            <a:ext cx="167663" cy="167663"/>
            <a:chOff x="1413550" y="461050"/>
            <a:chExt cx="3845475" cy="3845475"/>
          </a:xfrm>
        </p:grpSpPr>
        <p:sp>
          <p:nvSpPr>
            <p:cNvPr id="669" name="Google Shape;669;p9"/>
            <p:cNvSpPr/>
            <p:nvPr/>
          </p:nvSpPr>
          <p:spPr>
            <a:xfrm>
              <a:off x="1413550" y="461050"/>
              <a:ext cx="3845475" cy="3845475"/>
            </a:xfrm>
            <a:custGeom>
              <a:avLst/>
              <a:gdLst/>
              <a:ahLst/>
              <a:cxnLst/>
              <a:rect l="l" t="t" r="r" b="b"/>
              <a:pathLst>
                <a:path w="153819" h="153819" fill="none" extrusionOk="0">
                  <a:moveTo>
                    <a:pt x="153819" y="0"/>
                  </a:moveTo>
                  <a:lnTo>
                    <a:pt x="0" y="153819"/>
                  </a:lnTo>
                </a:path>
              </a:pathLst>
            </a:custGeom>
            <a:solidFill>
              <a:srgbClr val="2B3C82"/>
            </a:solidFill>
            <a:ln w="38100" cap="flat" cmpd="sng">
              <a:solidFill>
                <a:srgbClr val="2B3C82"/>
              </a:solidFill>
              <a:prstDash val="solid"/>
              <a:miter lim="2229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9"/>
            <p:cNvSpPr/>
            <p:nvPr/>
          </p:nvSpPr>
          <p:spPr>
            <a:xfrm>
              <a:off x="1413550" y="461050"/>
              <a:ext cx="3845475" cy="3845475"/>
            </a:xfrm>
            <a:custGeom>
              <a:avLst/>
              <a:gdLst/>
              <a:ahLst/>
              <a:cxnLst/>
              <a:rect l="l" t="t" r="r" b="b"/>
              <a:pathLst>
                <a:path w="153819" h="153819" fill="none" extrusionOk="0">
                  <a:moveTo>
                    <a:pt x="153819" y="153819"/>
                  </a:moveTo>
                  <a:lnTo>
                    <a:pt x="0" y="0"/>
                  </a:lnTo>
                </a:path>
              </a:pathLst>
            </a:custGeom>
            <a:solidFill>
              <a:srgbClr val="2B3C82"/>
            </a:solidFill>
            <a:ln w="38100" cap="flat" cmpd="sng">
              <a:solidFill>
                <a:srgbClr val="2B3C82"/>
              </a:solidFill>
              <a:prstDash val="solid"/>
              <a:miter lim="2229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1" name="Google Shape;671;p9"/>
          <p:cNvGrpSpPr/>
          <p:nvPr/>
        </p:nvGrpSpPr>
        <p:grpSpPr>
          <a:xfrm>
            <a:off x="-367555" y="707662"/>
            <a:ext cx="1393174" cy="1401190"/>
            <a:chOff x="1190625" y="238125"/>
            <a:chExt cx="5031325" cy="5060275"/>
          </a:xfrm>
        </p:grpSpPr>
        <p:sp>
          <p:nvSpPr>
            <p:cNvPr id="672" name="Google Shape;672;p9"/>
            <p:cNvSpPr/>
            <p:nvPr/>
          </p:nvSpPr>
          <p:spPr>
            <a:xfrm>
              <a:off x="1190625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73" name="Google Shape;673;p9"/>
            <p:cNvSpPr/>
            <p:nvPr/>
          </p:nvSpPr>
          <p:spPr>
            <a:xfrm>
              <a:off x="1996200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74" name="Google Shape;674;p9"/>
            <p:cNvSpPr/>
            <p:nvPr/>
          </p:nvSpPr>
          <p:spPr>
            <a:xfrm>
              <a:off x="2801800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75" name="Google Shape;675;p9"/>
            <p:cNvSpPr/>
            <p:nvPr/>
          </p:nvSpPr>
          <p:spPr>
            <a:xfrm>
              <a:off x="3612200" y="238125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8"/>
                    <a:pt x="3667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76" name="Google Shape;676;p9"/>
            <p:cNvSpPr/>
            <p:nvPr/>
          </p:nvSpPr>
          <p:spPr>
            <a:xfrm>
              <a:off x="4417800" y="23812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60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77" name="Google Shape;677;p9"/>
            <p:cNvSpPr/>
            <p:nvPr/>
          </p:nvSpPr>
          <p:spPr>
            <a:xfrm>
              <a:off x="5223400" y="23812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78" name="Google Shape;678;p9"/>
            <p:cNvSpPr/>
            <p:nvPr/>
          </p:nvSpPr>
          <p:spPr>
            <a:xfrm>
              <a:off x="6028975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79" name="Google Shape;679;p9"/>
            <p:cNvSpPr/>
            <p:nvPr/>
          </p:nvSpPr>
          <p:spPr>
            <a:xfrm>
              <a:off x="1190625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80" name="Google Shape;680;p9"/>
            <p:cNvSpPr/>
            <p:nvPr/>
          </p:nvSpPr>
          <p:spPr>
            <a:xfrm>
              <a:off x="1996200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81" name="Google Shape;681;p9"/>
            <p:cNvSpPr/>
            <p:nvPr/>
          </p:nvSpPr>
          <p:spPr>
            <a:xfrm>
              <a:off x="2801800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82" name="Google Shape;682;p9"/>
            <p:cNvSpPr/>
            <p:nvPr/>
          </p:nvSpPr>
          <p:spPr>
            <a:xfrm>
              <a:off x="3612200" y="93275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83" name="Google Shape;683;p9"/>
            <p:cNvSpPr/>
            <p:nvPr/>
          </p:nvSpPr>
          <p:spPr>
            <a:xfrm>
              <a:off x="4417800" y="9327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84" name="Google Shape;684;p9"/>
            <p:cNvSpPr/>
            <p:nvPr/>
          </p:nvSpPr>
          <p:spPr>
            <a:xfrm>
              <a:off x="5223400" y="9327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85" name="Google Shape;685;p9"/>
            <p:cNvSpPr/>
            <p:nvPr/>
          </p:nvSpPr>
          <p:spPr>
            <a:xfrm>
              <a:off x="6028975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86" name="Google Shape;686;p9"/>
            <p:cNvSpPr/>
            <p:nvPr/>
          </p:nvSpPr>
          <p:spPr>
            <a:xfrm>
              <a:off x="1190625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87" name="Google Shape;687;p9"/>
            <p:cNvSpPr/>
            <p:nvPr/>
          </p:nvSpPr>
          <p:spPr>
            <a:xfrm>
              <a:off x="1996200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88" name="Google Shape;688;p9"/>
            <p:cNvSpPr/>
            <p:nvPr/>
          </p:nvSpPr>
          <p:spPr>
            <a:xfrm>
              <a:off x="2801800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89" name="Google Shape;689;p9"/>
            <p:cNvSpPr/>
            <p:nvPr/>
          </p:nvSpPr>
          <p:spPr>
            <a:xfrm>
              <a:off x="3612200" y="162740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90" name="Google Shape;690;p9"/>
            <p:cNvSpPr/>
            <p:nvPr/>
          </p:nvSpPr>
          <p:spPr>
            <a:xfrm>
              <a:off x="4417800" y="16274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91" name="Google Shape;691;p9"/>
            <p:cNvSpPr/>
            <p:nvPr/>
          </p:nvSpPr>
          <p:spPr>
            <a:xfrm>
              <a:off x="5223400" y="16274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92" name="Google Shape;692;p9"/>
            <p:cNvSpPr/>
            <p:nvPr/>
          </p:nvSpPr>
          <p:spPr>
            <a:xfrm>
              <a:off x="6028975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93" name="Google Shape;693;p9"/>
            <p:cNvSpPr/>
            <p:nvPr/>
          </p:nvSpPr>
          <p:spPr>
            <a:xfrm>
              <a:off x="1190625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718" y="5790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94" name="Google Shape;694;p9"/>
            <p:cNvSpPr/>
            <p:nvPr/>
          </p:nvSpPr>
          <p:spPr>
            <a:xfrm>
              <a:off x="1996200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790"/>
                    <a:pt x="1737" y="7526"/>
                    <a:pt x="3860" y="7526"/>
                  </a:cubicBezTo>
                  <a:cubicBezTo>
                    <a:pt x="5982" y="7526"/>
                    <a:pt x="7719" y="5790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95" name="Google Shape;695;p9"/>
            <p:cNvSpPr/>
            <p:nvPr/>
          </p:nvSpPr>
          <p:spPr>
            <a:xfrm>
              <a:off x="2801800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718" y="5790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96" name="Google Shape;696;p9"/>
            <p:cNvSpPr/>
            <p:nvPr/>
          </p:nvSpPr>
          <p:spPr>
            <a:xfrm>
              <a:off x="3612200" y="2326850"/>
              <a:ext cx="188175" cy="188175"/>
            </a:xfrm>
            <a:custGeom>
              <a:avLst/>
              <a:gdLst/>
              <a:ahLst/>
              <a:cxnLst/>
              <a:rect l="l" t="t" r="r" b="b"/>
              <a:pathLst>
                <a:path w="7527" h="7527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790"/>
                    <a:pt x="1544" y="7526"/>
                    <a:pt x="3667" y="7526"/>
                  </a:cubicBezTo>
                  <a:cubicBezTo>
                    <a:pt x="5789" y="7526"/>
                    <a:pt x="7526" y="5790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97" name="Google Shape;697;p9"/>
            <p:cNvSpPr/>
            <p:nvPr/>
          </p:nvSpPr>
          <p:spPr>
            <a:xfrm>
              <a:off x="4417800" y="2326850"/>
              <a:ext cx="188150" cy="188175"/>
            </a:xfrm>
            <a:custGeom>
              <a:avLst/>
              <a:gdLst/>
              <a:ahLst/>
              <a:cxnLst/>
              <a:rect l="l" t="t" r="r" b="b"/>
              <a:pathLst>
                <a:path w="7526" h="7527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60" y="7526"/>
                  </a:cubicBezTo>
                  <a:cubicBezTo>
                    <a:pt x="5789" y="7526"/>
                    <a:pt x="7526" y="5790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98" name="Google Shape;698;p9"/>
            <p:cNvSpPr/>
            <p:nvPr/>
          </p:nvSpPr>
          <p:spPr>
            <a:xfrm>
              <a:off x="5223400" y="2326850"/>
              <a:ext cx="188150" cy="188175"/>
            </a:xfrm>
            <a:custGeom>
              <a:avLst/>
              <a:gdLst/>
              <a:ahLst/>
              <a:cxnLst/>
              <a:rect l="l" t="t" r="r" b="b"/>
              <a:pathLst>
                <a:path w="7526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525" y="5790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699" name="Google Shape;699;p9"/>
            <p:cNvSpPr/>
            <p:nvPr/>
          </p:nvSpPr>
          <p:spPr>
            <a:xfrm>
              <a:off x="6028975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790"/>
                    <a:pt x="1737" y="7526"/>
                    <a:pt x="3860" y="7526"/>
                  </a:cubicBezTo>
                  <a:cubicBezTo>
                    <a:pt x="5982" y="7526"/>
                    <a:pt x="7719" y="5790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700" name="Google Shape;700;p9"/>
            <p:cNvSpPr/>
            <p:nvPr/>
          </p:nvSpPr>
          <p:spPr>
            <a:xfrm>
              <a:off x="1190625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701" name="Google Shape;701;p9"/>
            <p:cNvSpPr/>
            <p:nvPr/>
          </p:nvSpPr>
          <p:spPr>
            <a:xfrm>
              <a:off x="1996200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702" name="Google Shape;702;p9"/>
            <p:cNvSpPr/>
            <p:nvPr/>
          </p:nvSpPr>
          <p:spPr>
            <a:xfrm>
              <a:off x="2801800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703" name="Google Shape;703;p9"/>
            <p:cNvSpPr/>
            <p:nvPr/>
          </p:nvSpPr>
          <p:spPr>
            <a:xfrm>
              <a:off x="3612200" y="302150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704" name="Google Shape;704;p9"/>
            <p:cNvSpPr/>
            <p:nvPr/>
          </p:nvSpPr>
          <p:spPr>
            <a:xfrm>
              <a:off x="4417800" y="30215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705" name="Google Shape;705;p9"/>
            <p:cNvSpPr/>
            <p:nvPr/>
          </p:nvSpPr>
          <p:spPr>
            <a:xfrm>
              <a:off x="5223400" y="30215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706" name="Google Shape;706;p9"/>
            <p:cNvSpPr/>
            <p:nvPr/>
          </p:nvSpPr>
          <p:spPr>
            <a:xfrm>
              <a:off x="6028975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707" name="Google Shape;707;p9"/>
            <p:cNvSpPr/>
            <p:nvPr/>
          </p:nvSpPr>
          <p:spPr>
            <a:xfrm>
              <a:off x="1190625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708" name="Google Shape;708;p9"/>
            <p:cNvSpPr/>
            <p:nvPr/>
          </p:nvSpPr>
          <p:spPr>
            <a:xfrm>
              <a:off x="1996200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709" name="Google Shape;709;p9"/>
            <p:cNvSpPr/>
            <p:nvPr/>
          </p:nvSpPr>
          <p:spPr>
            <a:xfrm>
              <a:off x="2801800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710" name="Google Shape;710;p9"/>
            <p:cNvSpPr/>
            <p:nvPr/>
          </p:nvSpPr>
          <p:spPr>
            <a:xfrm>
              <a:off x="3612200" y="371615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8"/>
                    <a:pt x="3667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711" name="Google Shape;711;p9"/>
            <p:cNvSpPr/>
            <p:nvPr/>
          </p:nvSpPr>
          <p:spPr>
            <a:xfrm>
              <a:off x="4417800" y="37161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60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712" name="Google Shape;712;p9"/>
            <p:cNvSpPr/>
            <p:nvPr/>
          </p:nvSpPr>
          <p:spPr>
            <a:xfrm>
              <a:off x="5223400" y="37161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713" name="Google Shape;713;p9"/>
            <p:cNvSpPr/>
            <p:nvPr/>
          </p:nvSpPr>
          <p:spPr>
            <a:xfrm>
              <a:off x="6028975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714" name="Google Shape;714;p9"/>
            <p:cNvSpPr/>
            <p:nvPr/>
          </p:nvSpPr>
          <p:spPr>
            <a:xfrm>
              <a:off x="1190625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715" name="Google Shape;715;p9"/>
            <p:cNvSpPr/>
            <p:nvPr/>
          </p:nvSpPr>
          <p:spPr>
            <a:xfrm>
              <a:off x="1996200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716" name="Google Shape;716;p9"/>
            <p:cNvSpPr/>
            <p:nvPr/>
          </p:nvSpPr>
          <p:spPr>
            <a:xfrm>
              <a:off x="2801800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717" name="Google Shape;717;p9"/>
            <p:cNvSpPr/>
            <p:nvPr/>
          </p:nvSpPr>
          <p:spPr>
            <a:xfrm>
              <a:off x="3612200" y="4410775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718" name="Google Shape;718;p9"/>
            <p:cNvSpPr/>
            <p:nvPr/>
          </p:nvSpPr>
          <p:spPr>
            <a:xfrm>
              <a:off x="4417800" y="441077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719" name="Google Shape;719;p9"/>
            <p:cNvSpPr/>
            <p:nvPr/>
          </p:nvSpPr>
          <p:spPr>
            <a:xfrm>
              <a:off x="5223400" y="441077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720" name="Google Shape;720;p9"/>
            <p:cNvSpPr/>
            <p:nvPr/>
          </p:nvSpPr>
          <p:spPr>
            <a:xfrm>
              <a:off x="6028975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721" name="Google Shape;721;p9"/>
            <p:cNvSpPr/>
            <p:nvPr/>
          </p:nvSpPr>
          <p:spPr>
            <a:xfrm>
              <a:off x="1190625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718" y="5789"/>
                    <a:pt x="7718" y="3667"/>
                  </a:cubicBezTo>
                  <a:cubicBezTo>
                    <a:pt x="7718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722" name="Google Shape;722;p9"/>
            <p:cNvSpPr/>
            <p:nvPr/>
          </p:nvSpPr>
          <p:spPr>
            <a:xfrm>
              <a:off x="1996200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60" y="0"/>
                  </a:moveTo>
                  <a:cubicBezTo>
                    <a:pt x="1737" y="0"/>
                    <a:pt x="1" y="1544"/>
                    <a:pt x="1" y="3667"/>
                  </a:cubicBezTo>
                  <a:cubicBezTo>
                    <a:pt x="1" y="5789"/>
                    <a:pt x="1737" y="7526"/>
                    <a:pt x="3860" y="7526"/>
                  </a:cubicBezTo>
                  <a:cubicBezTo>
                    <a:pt x="5982" y="7526"/>
                    <a:pt x="7719" y="5789"/>
                    <a:pt x="7719" y="3667"/>
                  </a:cubicBezTo>
                  <a:cubicBezTo>
                    <a:pt x="7719" y="1544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723" name="Google Shape;723;p9"/>
            <p:cNvSpPr/>
            <p:nvPr/>
          </p:nvSpPr>
          <p:spPr>
            <a:xfrm>
              <a:off x="2801800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718" y="5789"/>
                    <a:pt x="7718" y="3667"/>
                  </a:cubicBezTo>
                  <a:cubicBezTo>
                    <a:pt x="7718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724" name="Google Shape;724;p9"/>
            <p:cNvSpPr/>
            <p:nvPr/>
          </p:nvSpPr>
          <p:spPr>
            <a:xfrm>
              <a:off x="3612200" y="511025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extrusionOk="0">
                  <a:moveTo>
                    <a:pt x="3667" y="0"/>
                  </a:moveTo>
                  <a:cubicBezTo>
                    <a:pt x="1544" y="0"/>
                    <a:pt x="1" y="1544"/>
                    <a:pt x="1" y="3667"/>
                  </a:cubicBezTo>
                  <a:cubicBezTo>
                    <a:pt x="1" y="5789"/>
                    <a:pt x="1544" y="7526"/>
                    <a:pt x="3667" y="7526"/>
                  </a:cubicBezTo>
                  <a:cubicBezTo>
                    <a:pt x="5789" y="7526"/>
                    <a:pt x="7526" y="5789"/>
                    <a:pt x="7526" y="3667"/>
                  </a:cubicBezTo>
                  <a:cubicBezTo>
                    <a:pt x="7526" y="1544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725" name="Google Shape;725;p9"/>
            <p:cNvSpPr/>
            <p:nvPr/>
          </p:nvSpPr>
          <p:spPr>
            <a:xfrm>
              <a:off x="4417800" y="5110250"/>
              <a:ext cx="188150" cy="188150"/>
            </a:xfrm>
            <a:custGeom>
              <a:avLst/>
              <a:gdLst/>
              <a:ahLst/>
              <a:cxnLst/>
              <a:rect l="l" t="t" r="r" b="b"/>
              <a:pathLst>
                <a:path w="7526" h="7526" extrusionOk="0">
                  <a:moveTo>
                    <a:pt x="3860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60" y="7526"/>
                  </a:cubicBezTo>
                  <a:cubicBezTo>
                    <a:pt x="5789" y="7526"/>
                    <a:pt x="7526" y="5789"/>
                    <a:pt x="7526" y="3667"/>
                  </a:cubicBezTo>
                  <a:cubicBezTo>
                    <a:pt x="7526" y="1544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726" name="Google Shape;726;p9"/>
            <p:cNvSpPr/>
            <p:nvPr/>
          </p:nvSpPr>
          <p:spPr>
            <a:xfrm>
              <a:off x="5223400" y="5110250"/>
              <a:ext cx="188150" cy="188150"/>
            </a:xfrm>
            <a:custGeom>
              <a:avLst/>
              <a:gdLst/>
              <a:ahLst/>
              <a:cxnLst/>
              <a:rect l="l" t="t" r="r" b="b"/>
              <a:pathLst>
                <a:path w="7526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525" y="5789"/>
                    <a:pt x="7525" y="3667"/>
                  </a:cubicBezTo>
                  <a:cubicBezTo>
                    <a:pt x="7525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727" name="Google Shape;727;p9"/>
            <p:cNvSpPr/>
            <p:nvPr/>
          </p:nvSpPr>
          <p:spPr>
            <a:xfrm>
              <a:off x="6028975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60" y="0"/>
                  </a:moveTo>
                  <a:cubicBezTo>
                    <a:pt x="1737" y="0"/>
                    <a:pt x="1" y="1544"/>
                    <a:pt x="1" y="3667"/>
                  </a:cubicBezTo>
                  <a:cubicBezTo>
                    <a:pt x="1" y="5789"/>
                    <a:pt x="1737" y="7526"/>
                    <a:pt x="3860" y="7526"/>
                  </a:cubicBezTo>
                  <a:cubicBezTo>
                    <a:pt x="5982" y="7526"/>
                    <a:pt x="7719" y="5789"/>
                    <a:pt x="7719" y="3667"/>
                  </a:cubicBezTo>
                  <a:cubicBezTo>
                    <a:pt x="7719" y="1544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_2">
    <p:bg>
      <p:bgPr>
        <a:solidFill>
          <a:schemeClr val="lt2"/>
        </a:solidFill>
        <a:effectLst/>
      </p:bgPr>
    </p:bg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4"/>
          <p:cNvSpPr txBox="1">
            <a:spLocks noGrp="1"/>
          </p:cNvSpPr>
          <p:nvPr>
            <p:ph type="title" hasCustomPrompt="1"/>
          </p:nvPr>
        </p:nvSpPr>
        <p:spPr>
          <a:xfrm>
            <a:off x="3937894" y="540000"/>
            <a:ext cx="927600" cy="44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EBBE31"/>
              </a:buClr>
              <a:buSzPts val="2000"/>
              <a:buFont typeface="Montserrat Black"/>
              <a:buNone/>
              <a:defRPr sz="2000">
                <a:solidFill>
                  <a:srgbClr val="EBBE3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3" name="Google Shape;933;p14"/>
          <p:cNvSpPr txBox="1">
            <a:spLocks noGrp="1"/>
          </p:cNvSpPr>
          <p:nvPr>
            <p:ph type="subTitle" idx="1"/>
          </p:nvPr>
        </p:nvSpPr>
        <p:spPr>
          <a:xfrm>
            <a:off x="4934888" y="540000"/>
            <a:ext cx="25194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ontserrat Black"/>
              <a:buNone/>
              <a:defRPr sz="20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934" name="Google Shape;934;p14"/>
          <p:cNvSpPr txBox="1">
            <a:spLocks noGrp="1"/>
          </p:cNvSpPr>
          <p:nvPr>
            <p:ph type="title" idx="2" hasCustomPrompt="1"/>
          </p:nvPr>
        </p:nvSpPr>
        <p:spPr>
          <a:xfrm>
            <a:off x="3937819" y="1598033"/>
            <a:ext cx="927600" cy="44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EBBE31"/>
              </a:buClr>
              <a:buSzPts val="2000"/>
              <a:buFont typeface="Montserrat Black"/>
              <a:buNone/>
              <a:defRPr sz="2000">
                <a:solidFill>
                  <a:srgbClr val="EBBE3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5" name="Google Shape;935;p14"/>
          <p:cNvSpPr txBox="1">
            <a:spLocks noGrp="1"/>
          </p:cNvSpPr>
          <p:nvPr>
            <p:ph type="subTitle" idx="3"/>
          </p:nvPr>
        </p:nvSpPr>
        <p:spPr>
          <a:xfrm>
            <a:off x="4934794" y="1598033"/>
            <a:ext cx="25194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ontserrat Black"/>
              <a:buNone/>
              <a:defRPr sz="20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936" name="Google Shape;936;p14"/>
          <p:cNvSpPr txBox="1">
            <a:spLocks noGrp="1"/>
          </p:cNvSpPr>
          <p:nvPr>
            <p:ph type="title" idx="4" hasCustomPrompt="1"/>
          </p:nvPr>
        </p:nvSpPr>
        <p:spPr>
          <a:xfrm>
            <a:off x="3937894" y="2656067"/>
            <a:ext cx="927600" cy="44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EBBE31"/>
              </a:buClr>
              <a:buSzPts val="2000"/>
              <a:buFont typeface="Montserrat Black"/>
              <a:buNone/>
              <a:defRPr sz="2000">
                <a:solidFill>
                  <a:srgbClr val="EBBE3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7" name="Google Shape;937;p14"/>
          <p:cNvSpPr txBox="1">
            <a:spLocks noGrp="1"/>
          </p:cNvSpPr>
          <p:nvPr>
            <p:ph type="subTitle" idx="5"/>
          </p:nvPr>
        </p:nvSpPr>
        <p:spPr>
          <a:xfrm>
            <a:off x="4934841" y="2656067"/>
            <a:ext cx="25194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ontserrat Black"/>
              <a:buNone/>
              <a:defRPr sz="20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938" name="Google Shape;938;p14"/>
          <p:cNvSpPr txBox="1">
            <a:spLocks noGrp="1"/>
          </p:cNvSpPr>
          <p:nvPr>
            <p:ph type="title" idx="6" hasCustomPrompt="1"/>
          </p:nvPr>
        </p:nvSpPr>
        <p:spPr>
          <a:xfrm>
            <a:off x="3938619" y="3714100"/>
            <a:ext cx="927600" cy="44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EBBE31"/>
              </a:buClr>
              <a:buSzPts val="2000"/>
              <a:buFont typeface="Montserrat Black"/>
              <a:buNone/>
              <a:defRPr sz="2000">
                <a:solidFill>
                  <a:srgbClr val="EBBE3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9" name="Google Shape;939;p14"/>
          <p:cNvSpPr txBox="1">
            <a:spLocks noGrp="1"/>
          </p:cNvSpPr>
          <p:nvPr>
            <p:ph type="subTitle" idx="7"/>
          </p:nvPr>
        </p:nvSpPr>
        <p:spPr>
          <a:xfrm>
            <a:off x="4935293" y="3714100"/>
            <a:ext cx="25194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ontserrat Black"/>
              <a:buNone/>
              <a:defRPr sz="20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940" name="Google Shape;940;p14"/>
          <p:cNvSpPr txBox="1">
            <a:spLocks noGrp="1"/>
          </p:cNvSpPr>
          <p:nvPr>
            <p:ph type="ctrTitle" idx="8"/>
          </p:nvPr>
        </p:nvSpPr>
        <p:spPr>
          <a:xfrm>
            <a:off x="633925" y="1923000"/>
            <a:ext cx="2966100" cy="14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Montserrat Black"/>
              <a:buNone/>
              <a:defRPr sz="30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941" name="Google Shape;941;p14"/>
          <p:cNvSpPr txBox="1">
            <a:spLocks noGrp="1"/>
          </p:cNvSpPr>
          <p:nvPr>
            <p:ph type="subTitle" idx="9"/>
          </p:nvPr>
        </p:nvSpPr>
        <p:spPr>
          <a:xfrm>
            <a:off x="4934932" y="877506"/>
            <a:ext cx="33876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2" name="Google Shape;942;p14"/>
          <p:cNvSpPr txBox="1">
            <a:spLocks noGrp="1"/>
          </p:cNvSpPr>
          <p:nvPr>
            <p:ph type="subTitle" idx="13"/>
          </p:nvPr>
        </p:nvSpPr>
        <p:spPr>
          <a:xfrm>
            <a:off x="4934869" y="1935046"/>
            <a:ext cx="33876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3" name="Google Shape;943;p14"/>
          <p:cNvSpPr txBox="1">
            <a:spLocks noGrp="1"/>
          </p:cNvSpPr>
          <p:nvPr>
            <p:ph type="subTitle" idx="14"/>
          </p:nvPr>
        </p:nvSpPr>
        <p:spPr>
          <a:xfrm>
            <a:off x="4934932" y="2992586"/>
            <a:ext cx="33876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4" name="Google Shape;944;p14"/>
          <p:cNvSpPr txBox="1">
            <a:spLocks noGrp="1"/>
          </p:cNvSpPr>
          <p:nvPr>
            <p:ph type="subTitle" idx="15"/>
          </p:nvPr>
        </p:nvSpPr>
        <p:spPr>
          <a:xfrm>
            <a:off x="4935539" y="4050125"/>
            <a:ext cx="33876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None/>
              <a:defRPr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945" name="Google Shape;945;p14"/>
          <p:cNvGrpSpPr/>
          <p:nvPr/>
        </p:nvGrpSpPr>
        <p:grpSpPr>
          <a:xfrm>
            <a:off x="7727407" y="-896913"/>
            <a:ext cx="1393174" cy="1401190"/>
            <a:chOff x="1190625" y="238125"/>
            <a:chExt cx="5031325" cy="5060275"/>
          </a:xfrm>
        </p:grpSpPr>
        <p:sp>
          <p:nvSpPr>
            <p:cNvPr id="946" name="Google Shape;946;p14"/>
            <p:cNvSpPr/>
            <p:nvPr/>
          </p:nvSpPr>
          <p:spPr>
            <a:xfrm>
              <a:off x="1190625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4"/>
            <p:cNvSpPr/>
            <p:nvPr/>
          </p:nvSpPr>
          <p:spPr>
            <a:xfrm>
              <a:off x="1996200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4"/>
            <p:cNvSpPr/>
            <p:nvPr/>
          </p:nvSpPr>
          <p:spPr>
            <a:xfrm>
              <a:off x="2801800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4"/>
            <p:cNvSpPr/>
            <p:nvPr/>
          </p:nvSpPr>
          <p:spPr>
            <a:xfrm>
              <a:off x="3612200" y="238125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8"/>
                    <a:pt x="3667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4"/>
            <p:cNvSpPr/>
            <p:nvPr/>
          </p:nvSpPr>
          <p:spPr>
            <a:xfrm>
              <a:off x="4417800" y="23812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60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4"/>
            <p:cNvSpPr/>
            <p:nvPr/>
          </p:nvSpPr>
          <p:spPr>
            <a:xfrm>
              <a:off x="5223400" y="23812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4"/>
            <p:cNvSpPr/>
            <p:nvPr/>
          </p:nvSpPr>
          <p:spPr>
            <a:xfrm>
              <a:off x="6028975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4"/>
            <p:cNvSpPr/>
            <p:nvPr/>
          </p:nvSpPr>
          <p:spPr>
            <a:xfrm>
              <a:off x="1190625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4"/>
            <p:cNvSpPr/>
            <p:nvPr/>
          </p:nvSpPr>
          <p:spPr>
            <a:xfrm>
              <a:off x="1996200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4"/>
            <p:cNvSpPr/>
            <p:nvPr/>
          </p:nvSpPr>
          <p:spPr>
            <a:xfrm>
              <a:off x="2801800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4"/>
            <p:cNvSpPr/>
            <p:nvPr/>
          </p:nvSpPr>
          <p:spPr>
            <a:xfrm>
              <a:off x="3612200" y="93275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4"/>
            <p:cNvSpPr/>
            <p:nvPr/>
          </p:nvSpPr>
          <p:spPr>
            <a:xfrm>
              <a:off x="4417800" y="9327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4"/>
            <p:cNvSpPr/>
            <p:nvPr/>
          </p:nvSpPr>
          <p:spPr>
            <a:xfrm>
              <a:off x="5223400" y="9327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4"/>
            <p:cNvSpPr/>
            <p:nvPr/>
          </p:nvSpPr>
          <p:spPr>
            <a:xfrm>
              <a:off x="6028975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4"/>
            <p:cNvSpPr/>
            <p:nvPr/>
          </p:nvSpPr>
          <p:spPr>
            <a:xfrm>
              <a:off x="1190625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4"/>
            <p:cNvSpPr/>
            <p:nvPr/>
          </p:nvSpPr>
          <p:spPr>
            <a:xfrm>
              <a:off x="1996200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4"/>
            <p:cNvSpPr/>
            <p:nvPr/>
          </p:nvSpPr>
          <p:spPr>
            <a:xfrm>
              <a:off x="2801800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4"/>
            <p:cNvSpPr/>
            <p:nvPr/>
          </p:nvSpPr>
          <p:spPr>
            <a:xfrm>
              <a:off x="3612200" y="162740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4"/>
            <p:cNvSpPr/>
            <p:nvPr/>
          </p:nvSpPr>
          <p:spPr>
            <a:xfrm>
              <a:off x="4417800" y="16274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4"/>
            <p:cNvSpPr/>
            <p:nvPr/>
          </p:nvSpPr>
          <p:spPr>
            <a:xfrm>
              <a:off x="5223400" y="16274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4"/>
            <p:cNvSpPr/>
            <p:nvPr/>
          </p:nvSpPr>
          <p:spPr>
            <a:xfrm>
              <a:off x="6028975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4"/>
            <p:cNvSpPr/>
            <p:nvPr/>
          </p:nvSpPr>
          <p:spPr>
            <a:xfrm>
              <a:off x="1190625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718" y="5790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4"/>
            <p:cNvSpPr/>
            <p:nvPr/>
          </p:nvSpPr>
          <p:spPr>
            <a:xfrm>
              <a:off x="1996200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790"/>
                    <a:pt x="1737" y="7526"/>
                    <a:pt x="3860" y="7526"/>
                  </a:cubicBezTo>
                  <a:cubicBezTo>
                    <a:pt x="5982" y="7526"/>
                    <a:pt x="7719" y="5790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4"/>
            <p:cNvSpPr/>
            <p:nvPr/>
          </p:nvSpPr>
          <p:spPr>
            <a:xfrm>
              <a:off x="2801800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718" y="5790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4"/>
            <p:cNvSpPr/>
            <p:nvPr/>
          </p:nvSpPr>
          <p:spPr>
            <a:xfrm>
              <a:off x="3612200" y="2326850"/>
              <a:ext cx="188175" cy="188175"/>
            </a:xfrm>
            <a:custGeom>
              <a:avLst/>
              <a:gdLst/>
              <a:ahLst/>
              <a:cxnLst/>
              <a:rect l="l" t="t" r="r" b="b"/>
              <a:pathLst>
                <a:path w="7527" h="7527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790"/>
                    <a:pt x="1544" y="7526"/>
                    <a:pt x="3667" y="7526"/>
                  </a:cubicBezTo>
                  <a:cubicBezTo>
                    <a:pt x="5789" y="7526"/>
                    <a:pt x="7526" y="5790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4"/>
            <p:cNvSpPr/>
            <p:nvPr/>
          </p:nvSpPr>
          <p:spPr>
            <a:xfrm>
              <a:off x="4417800" y="2326850"/>
              <a:ext cx="188150" cy="188175"/>
            </a:xfrm>
            <a:custGeom>
              <a:avLst/>
              <a:gdLst/>
              <a:ahLst/>
              <a:cxnLst/>
              <a:rect l="l" t="t" r="r" b="b"/>
              <a:pathLst>
                <a:path w="7526" h="7527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60" y="7526"/>
                  </a:cubicBezTo>
                  <a:cubicBezTo>
                    <a:pt x="5789" y="7526"/>
                    <a:pt x="7526" y="5790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4"/>
            <p:cNvSpPr/>
            <p:nvPr/>
          </p:nvSpPr>
          <p:spPr>
            <a:xfrm>
              <a:off x="5223400" y="2326850"/>
              <a:ext cx="188150" cy="188175"/>
            </a:xfrm>
            <a:custGeom>
              <a:avLst/>
              <a:gdLst/>
              <a:ahLst/>
              <a:cxnLst/>
              <a:rect l="l" t="t" r="r" b="b"/>
              <a:pathLst>
                <a:path w="7526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525" y="5790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4"/>
            <p:cNvSpPr/>
            <p:nvPr/>
          </p:nvSpPr>
          <p:spPr>
            <a:xfrm>
              <a:off x="6028975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790"/>
                    <a:pt x="1737" y="7526"/>
                    <a:pt x="3860" y="7526"/>
                  </a:cubicBezTo>
                  <a:cubicBezTo>
                    <a:pt x="5982" y="7526"/>
                    <a:pt x="7719" y="5790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4"/>
            <p:cNvSpPr/>
            <p:nvPr/>
          </p:nvSpPr>
          <p:spPr>
            <a:xfrm>
              <a:off x="1190625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4"/>
            <p:cNvSpPr/>
            <p:nvPr/>
          </p:nvSpPr>
          <p:spPr>
            <a:xfrm>
              <a:off x="1996200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4"/>
            <p:cNvSpPr/>
            <p:nvPr/>
          </p:nvSpPr>
          <p:spPr>
            <a:xfrm>
              <a:off x="2801800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4"/>
            <p:cNvSpPr/>
            <p:nvPr/>
          </p:nvSpPr>
          <p:spPr>
            <a:xfrm>
              <a:off x="3612200" y="302150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4"/>
            <p:cNvSpPr/>
            <p:nvPr/>
          </p:nvSpPr>
          <p:spPr>
            <a:xfrm>
              <a:off x="4417800" y="30215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4"/>
            <p:cNvSpPr/>
            <p:nvPr/>
          </p:nvSpPr>
          <p:spPr>
            <a:xfrm>
              <a:off x="5223400" y="30215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4"/>
            <p:cNvSpPr/>
            <p:nvPr/>
          </p:nvSpPr>
          <p:spPr>
            <a:xfrm>
              <a:off x="6028975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4"/>
            <p:cNvSpPr/>
            <p:nvPr/>
          </p:nvSpPr>
          <p:spPr>
            <a:xfrm>
              <a:off x="1190625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4"/>
            <p:cNvSpPr/>
            <p:nvPr/>
          </p:nvSpPr>
          <p:spPr>
            <a:xfrm>
              <a:off x="1996200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4"/>
            <p:cNvSpPr/>
            <p:nvPr/>
          </p:nvSpPr>
          <p:spPr>
            <a:xfrm>
              <a:off x="2801800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4"/>
            <p:cNvSpPr/>
            <p:nvPr/>
          </p:nvSpPr>
          <p:spPr>
            <a:xfrm>
              <a:off x="3612200" y="371615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8"/>
                    <a:pt x="3667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4"/>
            <p:cNvSpPr/>
            <p:nvPr/>
          </p:nvSpPr>
          <p:spPr>
            <a:xfrm>
              <a:off x="4417800" y="37161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60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4"/>
            <p:cNvSpPr/>
            <p:nvPr/>
          </p:nvSpPr>
          <p:spPr>
            <a:xfrm>
              <a:off x="5223400" y="37161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4"/>
            <p:cNvSpPr/>
            <p:nvPr/>
          </p:nvSpPr>
          <p:spPr>
            <a:xfrm>
              <a:off x="6028975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4"/>
            <p:cNvSpPr/>
            <p:nvPr/>
          </p:nvSpPr>
          <p:spPr>
            <a:xfrm>
              <a:off x="1190625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4"/>
            <p:cNvSpPr/>
            <p:nvPr/>
          </p:nvSpPr>
          <p:spPr>
            <a:xfrm>
              <a:off x="1996200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4"/>
            <p:cNvSpPr/>
            <p:nvPr/>
          </p:nvSpPr>
          <p:spPr>
            <a:xfrm>
              <a:off x="2801800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4"/>
            <p:cNvSpPr/>
            <p:nvPr/>
          </p:nvSpPr>
          <p:spPr>
            <a:xfrm>
              <a:off x="3612200" y="4410775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4"/>
            <p:cNvSpPr/>
            <p:nvPr/>
          </p:nvSpPr>
          <p:spPr>
            <a:xfrm>
              <a:off x="4417800" y="441077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4"/>
            <p:cNvSpPr/>
            <p:nvPr/>
          </p:nvSpPr>
          <p:spPr>
            <a:xfrm>
              <a:off x="5223400" y="441077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4"/>
            <p:cNvSpPr/>
            <p:nvPr/>
          </p:nvSpPr>
          <p:spPr>
            <a:xfrm>
              <a:off x="6028975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4"/>
            <p:cNvSpPr/>
            <p:nvPr/>
          </p:nvSpPr>
          <p:spPr>
            <a:xfrm>
              <a:off x="1190625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718" y="5789"/>
                    <a:pt x="7718" y="3667"/>
                  </a:cubicBezTo>
                  <a:cubicBezTo>
                    <a:pt x="7718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4"/>
            <p:cNvSpPr/>
            <p:nvPr/>
          </p:nvSpPr>
          <p:spPr>
            <a:xfrm>
              <a:off x="1996200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60" y="0"/>
                  </a:moveTo>
                  <a:cubicBezTo>
                    <a:pt x="1737" y="0"/>
                    <a:pt x="1" y="1544"/>
                    <a:pt x="1" y="3667"/>
                  </a:cubicBezTo>
                  <a:cubicBezTo>
                    <a:pt x="1" y="5789"/>
                    <a:pt x="1737" y="7526"/>
                    <a:pt x="3860" y="7526"/>
                  </a:cubicBezTo>
                  <a:cubicBezTo>
                    <a:pt x="5982" y="7526"/>
                    <a:pt x="7719" y="5789"/>
                    <a:pt x="7719" y="3667"/>
                  </a:cubicBezTo>
                  <a:cubicBezTo>
                    <a:pt x="7719" y="1544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4"/>
            <p:cNvSpPr/>
            <p:nvPr/>
          </p:nvSpPr>
          <p:spPr>
            <a:xfrm>
              <a:off x="2801800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718" y="5789"/>
                    <a:pt x="7718" y="3667"/>
                  </a:cubicBezTo>
                  <a:cubicBezTo>
                    <a:pt x="7718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4"/>
            <p:cNvSpPr/>
            <p:nvPr/>
          </p:nvSpPr>
          <p:spPr>
            <a:xfrm>
              <a:off x="3612200" y="511025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extrusionOk="0">
                  <a:moveTo>
                    <a:pt x="3667" y="0"/>
                  </a:moveTo>
                  <a:cubicBezTo>
                    <a:pt x="1544" y="0"/>
                    <a:pt x="1" y="1544"/>
                    <a:pt x="1" y="3667"/>
                  </a:cubicBezTo>
                  <a:cubicBezTo>
                    <a:pt x="1" y="5789"/>
                    <a:pt x="1544" y="7526"/>
                    <a:pt x="3667" y="7526"/>
                  </a:cubicBezTo>
                  <a:cubicBezTo>
                    <a:pt x="5789" y="7526"/>
                    <a:pt x="7526" y="5789"/>
                    <a:pt x="7526" y="3667"/>
                  </a:cubicBezTo>
                  <a:cubicBezTo>
                    <a:pt x="7526" y="1544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4"/>
            <p:cNvSpPr/>
            <p:nvPr/>
          </p:nvSpPr>
          <p:spPr>
            <a:xfrm>
              <a:off x="4417800" y="5110250"/>
              <a:ext cx="188150" cy="188150"/>
            </a:xfrm>
            <a:custGeom>
              <a:avLst/>
              <a:gdLst/>
              <a:ahLst/>
              <a:cxnLst/>
              <a:rect l="l" t="t" r="r" b="b"/>
              <a:pathLst>
                <a:path w="7526" h="7526" extrusionOk="0">
                  <a:moveTo>
                    <a:pt x="3860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60" y="7526"/>
                  </a:cubicBezTo>
                  <a:cubicBezTo>
                    <a:pt x="5789" y="7526"/>
                    <a:pt x="7526" y="5789"/>
                    <a:pt x="7526" y="3667"/>
                  </a:cubicBezTo>
                  <a:cubicBezTo>
                    <a:pt x="7526" y="1544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4"/>
            <p:cNvSpPr/>
            <p:nvPr/>
          </p:nvSpPr>
          <p:spPr>
            <a:xfrm>
              <a:off x="5223400" y="5110250"/>
              <a:ext cx="188150" cy="188150"/>
            </a:xfrm>
            <a:custGeom>
              <a:avLst/>
              <a:gdLst/>
              <a:ahLst/>
              <a:cxnLst/>
              <a:rect l="l" t="t" r="r" b="b"/>
              <a:pathLst>
                <a:path w="7526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525" y="5789"/>
                    <a:pt x="7525" y="3667"/>
                  </a:cubicBezTo>
                  <a:cubicBezTo>
                    <a:pt x="7525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4"/>
            <p:cNvSpPr/>
            <p:nvPr/>
          </p:nvSpPr>
          <p:spPr>
            <a:xfrm>
              <a:off x="6028975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60" y="0"/>
                  </a:moveTo>
                  <a:cubicBezTo>
                    <a:pt x="1737" y="0"/>
                    <a:pt x="1" y="1544"/>
                    <a:pt x="1" y="3667"/>
                  </a:cubicBezTo>
                  <a:cubicBezTo>
                    <a:pt x="1" y="5789"/>
                    <a:pt x="1737" y="7526"/>
                    <a:pt x="3860" y="7526"/>
                  </a:cubicBezTo>
                  <a:cubicBezTo>
                    <a:pt x="5982" y="7526"/>
                    <a:pt x="7719" y="5789"/>
                    <a:pt x="7719" y="3667"/>
                  </a:cubicBezTo>
                  <a:cubicBezTo>
                    <a:pt x="7719" y="1544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2" name="Google Shape;1002;p14"/>
          <p:cNvGrpSpPr/>
          <p:nvPr/>
        </p:nvGrpSpPr>
        <p:grpSpPr>
          <a:xfrm>
            <a:off x="85403" y="3651637"/>
            <a:ext cx="1393174" cy="1401190"/>
            <a:chOff x="1190625" y="238125"/>
            <a:chExt cx="5031325" cy="5060275"/>
          </a:xfrm>
        </p:grpSpPr>
        <p:sp>
          <p:nvSpPr>
            <p:cNvPr id="1003" name="Google Shape;1003;p14"/>
            <p:cNvSpPr/>
            <p:nvPr/>
          </p:nvSpPr>
          <p:spPr>
            <a:xfrm>
              <a:off x="1190625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4"/>
            <p:cNvSpPr/>
            <p:nvPr/>
          </p:nvSpPr>
          <p:spPr>
            <a:xfrm>
              <a:off x="1996200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4"/>
            <p:cNvSpPr/>
            <p:nvPr/>
          </p:nvSpPr>
          <p:spPr>
            <a:xfrm>
              <a:off x="2801800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4"/>
            <p:cNvSpPr/>
            <p:nvPr/>
          </p:nvSpPr>
          <p:spPr>
            <a:xfrm>
              <a:off x="3612200" y="238125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8"/>
                    <a:pt x="3667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4"/>
            <p:cNvSpPr/>
            <p:nvPr/>
          </p:nvSpPr>
          <p:spPr>
            <a:xfrm>
              <a:off x="4417800" y="23812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60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4"/>
            <p:cNvSpPr/>
            <p:nvPr/>
          </p:nvSpPr>
          <p:spPr>
            <a:xfrm>
              <a:off x="5223400" y="23812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4"/>
            <p:cNvSpPr/>
            <p:nvPr/>
          </p:nvSpPr>
          <p:spPr>
            <a:xfrm>
              <a:off x="6028975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4"/>
            <p:cNvSpPr/>
            <p:nvPr/>
          </p:nvSpPr>
          <p:spPr>
            <a:xfrm>
              <a:off x="1190625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4"/>
            <p:cNvSpPr/>
            <p:nvPr/>
          </p:nvSpPr>
          <p:spPr>
            <a:xfrm>
              <a:off x="1996200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4"/>
            <p:cNvSpPr/>
            <p:nvPr/>
          </p:nvSpPr>
          <p:spPr>
            <a:xfrm>
              <a:off x="2801800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4"/>
            <p:cNvSpPr/>
            <p:nvPr/>
          </p:nvSpPr>
          <p:spPr>
            <a:xfrm>
              <a:off x="3612200" y="93275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4"/>
            <p:cNvSpPr/>
            <p:nvPr/>
          </p:nvSpPr>
          <p:spPr>
            <a:xfrm>
              <a:off x="4417800" y="9327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4"/>
            <p:cNvSpPr/>
            <p:nvPr/>
          </p:nvSpPr>
          <p:spPr>
            <a:xfrm>
              <a:off x="5223400" y="9327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4"/>
            <p:cNvSpPr/>
            <p:nvPr/>
          </p:nvSpPr>
          <p:spPr>
            <a:xfrm>
              <a:off x="6028975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4"/>
            <p:cNvSpPr/>
            <p:nvPr/>
          </p:nvSpPr>
          <p:spPr>
            <a:xfrm>
              <a:off x="1190625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4"/>
            <p:cNvSpPr/>
            <p:nvPr/>
          </p:nvSpPr>
          <p:spPr>
            <a:xfrm>
              <a:off x="1996200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4"/>
            <p:cNvSpPr/>
            <p:nvPr/>
          </p:nvSpPr>
          <p:spPr>
            <a:xfrm>
              <a:off x="2801800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4"/>
            <p:cNvSpPr/>
            <p:nvPr/>
          </p:nvSpPr>
          <p:spPr>
            <a:xfrm>
              <a:off x="3612200" y="162740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4"/>
            <p:cNvSpPr/>
            <p:nvPr/>
          </p:nvSpPr>
          <p:spPr>
            <a:xfrm>
              <a:off x="4417800" y="16274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4"/>
            <p:cNvSpPr/>
            <p:nvPr/>
          </p:nvSpPr>
          <p:spPr>
            <a:xfrm>
              <a:off x="5223400" y="16274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4"/>
            <p:cNvSpPr/>
            <p:nvPr/>
          </p:nvSpPr>
          <p:spPr>
            <a:xfrm>
              <a:off x="6028975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4"/>
            <p:cNvSpPr/>
            <p:nvPr/>
          </p:nvSpPr>
          <p:spPr>
            <a:xfrm>
              <a:off x="1190625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718" y="5790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4"/>
            <p:cNvSpPr/>
            <p:nvPr/>
          </p:nvSpPr>
          <p:spPr>
            <a:xfrm>
              <a:off x="1996200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790"/>
                    <a:pt x="1737" y="7526"/>
                    <a:pt x="3860" y="7526"/>
                  </a:cubicBezTo>
                  <a:cubicBezTo>
                    <a:pt x="5982" y="7526"/>
                    <a:pt x="7719" y="5790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4"/>
            <p:cNvSpPr/>
            <p:nvPr/>
          </p:nvSpPr>
          <p:spPr>
            <a:xfrm>
              <a:off x="2801800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718" y="5790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4"/>
            <p:cNvSpPr/>
            <p:nvPr/>
          </p:nvSpPr>
          <p:spPr>
            <a:xfrm>
              <a:off x="3612200" y="2326850"/>
              <a:ext cx="188175" cy="188175"/>
            </a:xfrm>
            <a:custGeom>
              <a:avLst/>
              <a:gdLst/>
              <a:ahLst/>
              <a:cxnLst/>
              <a:rect l="l" t="t" r="r" b="b"/>
              <a:pathLst>
                <a:path w="7527" h="7527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790"/>
                    <a:pt x="1544" y="7526"/>
                    <a:pt x="3667" y="7526"/>
                  </a:cubicBezTo>
                  <a:cubicBezTo>
                    <a:pt x="5789" y="7526"/>
                    <a:pt x="7526" y="5790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4"/>
            <p:cNvSpPr/>
            <p:nvPr/>
          </p:nvSpPr>
          <p:spPr>
            <a:xfrm>
              <a:off x="4417800" y="2326850"/>
              <a:ext cx="188150" cy="188175"/>
            </a:xfrm>
            <a:custGeom>
              <a:avLst/>
              <a:gdLst/>
              <a:ahLst/>
              <a:cxnLst/>
              <a:rect l="l" t="t" r="r" b="b"/>
              <a:pathLst>
                <a:path w="7526" h="7527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60" y="7526"/>
                  </a:cubicBezTo>
                  <a:cubicBezTo>
                    <a:pt x="5789" y="7526"/>
                    <a:pt x="7526" y="5790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4"/>
            <p:cNvSpPr/>
            <p:nvPr/>
          </p:nvSpPr>
          <p:spPr>
            <a:xfrm>
              <a:off x="5223400" y="2326850"/>
              <a:ext cx="188150" cy="188175"/>
            </a:xfrm>
            <a:custGeom>
              <a:avLst/>
              <a:gdLst/>
              <a:ahLst/>
              <a:cxnLst/>
              <a:rect l="l" t="t" r="r" b="b"/>
              <a:pathLst>
                <a:path w="7526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525" y="5790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4"/>
            <p:cNvSpPr/>
            <p:nvPr/>
          </p:nvSpPr>
          <p:spPr>
            <a:xfrm>
              <a:off x="6028975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790"/>
                    <a:pt x="1737" y="7526"/>
                    <a:pt x="3860" y="7526"/>
                  </a:cubicBezTo>
                  <a:cubicBezTo>
                    <a:pt x="5982" y="7526"/>
                    <a:pt x="7719" y="5790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4"/>
            <p:cNvSpPr/>
            <p:nvPr/>
          </p:nvSpPr>
          <p:spPr>
            <a:xfrm>
              <a:off x="1190625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4"/>
            <p:cNvSpPr/>
            <p:nvPr/>
          </p:nvSpPr>
          <p:spPr>
            <a:xfrm>
              <a:off x="1996200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4"/>
            <p:cNvSpPr/>
            <p:nvPr/>
          </p:nvSpPr>
          <p:spPr>
            <a:xfrm>
              <a:off x="2801800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4"/>
            <p:cNvSpPr/>
            <p:nvPr/>
          </p:nvSpPr>
          <p:spPr>
            <a:xfrm>
              <a:off x="3612200" y="302150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4"/>
            <p:cNvSpPr/>
            <p:nvPr/>
          </p:nvSpPr>
          <p:spPr>
            <a:xfrm>
              <a:off x="4417800" y="30215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4"/>
            <p:cNvSpPr/>
            <p:nvPr/>
          </p:nvSpPr>
          <p:spPr>
            <a:xfrm>
              <a:off x="5223400" y="30215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4"/>
            <p:cNvSpPr/>
            <p:nvPr/>
          </p:nvSpPr>
          <p:spPr>
            <a:xfrm>
              <a:off x="6028975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4"/>
            <p:cNvSpPr/>
            <p:nvPr/>
          </p:nvSpPr>
          <p:spPr>
            <a:xfrm>
              <a:off x="1190625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4"/>
            <p:cNvSpPr/>
            <p:nvPr/>
          </p:nvSpPr>
          <p:spPr>
            <a:xfrm>
              <a:off x="1996200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4"/>
            <p:cNvSpPr/>
            <p:nvPr/>
          </p:nvSpPr>
          <p:spPr>
            <a:xfrm>
              <a:off x="2801800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4"/>
            <p:cNvSpPr/>
            <p:nvPr/>
          </p:nvSpPr>
          <p:spPr>
            <a:xfrm>
              <a:off x="3612200" y="371615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8"/>
                    <a:pt x="3667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4"/>
            <p:cNvSpPr/>
            <p:nvPr/>
          </p:nvSpPr>
          <p:spPr>
            <a:xfrm>
              <a:off x="4417800" y="37161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60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4"/>
            <p:cNvSpPr/>
            <p:nvPr/>
          </p:nvSpPr>
          <p:spPr>
            <a:xfrm>
              <a:off x="5223400" y="37161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4"/>
            <p:cNvSpPr/>
            <p:nvPr/>
          </p:nvSpPr>
          <p:spPr>
            <a:xfrm>
              <a:off x="6028975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4"/>
            <p:cNvSpPr/>
            <p:nvPr/>
          </p:nvSpPr>
          <p:spPr>
            <a:xfrm>
              <a:off x="1190625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4"/>
            <p:cNvSpPr/>
            <p:nvPr/>
          </p:nvSpPr>
          <p:spPr>
            <a:xfrm>
              <a:off x="1996200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4"/>
            <p:cNvSpPr/>
            <p:nvPr/>
          </p:nvSpPr>
          <p:spPr>
            <a:xfrm>
              <a:off x="2801800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4"/>
            <p:cNvSpPr/>
            <p:nvPr/>
          </p:nvSpPr>
          <p:spPr>
            <a:xfrm>
              <a:off x="3612200" y="4410775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4"/>
            <p:cNvSpPr/>
            <p:nvPr/>
          </p:nvSpPr>
          <p:spPr>
            <a:xfrm>
              <a:off x="4417800" y="441077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4"/>
            <p:cNvSpPr/>
            <p:nvPr/>
          </p:nvSpPr>
          <p:spPr>
            <a:xfrm>
              <a:off x="5223400" y="441077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4"/>
            <p:cNvSpPr/>
            <p:nvPr/>
          </p:nvSpPr>
          <p:spPr>
            <a:xfrm>
              <a:off x="6028975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4"/>
            <p:cNvSpPr/>
            <p:nvPr/>
          </p:nvSpPr>
          <p:spPr>
            <a:xfrm>
              <a:off x="1190625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718" y="5789"/>
                    <a:pt x="7718" y="3667"/>
                  </a:cubicBezTo>
                  <a:cubicBezTo>
                    <a:pt x="7718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4"/>
            <p:cNvSpPr/>
            <p:nvPr/>
          </p:nvSpPr>
          <p:spPr>
            <a:xfrm>
              <a:off x="1996200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60" y="0"/>
                  </a:moveTo>
                  <a:cubicBezTo>
                    <a:pt x="1737" y="0"/>
                    <a:pt x="1" y="1544"/>
                    <a:pt x="1" y="3667"/>
                  </a:cubicBezTo>
                  <a:cubicBezTo>
                    <a:pt x="1" y="5789"/>
                    <a:pt x="1737" y="7526"/>
                    <a:pt x="3860" y="7526"/>
                  </a:cubicBezTo>
                  <a:cubicBezTo>
                    <a:pt x="5982" y="7526"/>
                    <a:pt x="7719" y="5789"/>
                    <a:pt x="7719" y="3667"/>
                  </a:cubicBezTo>
                  <a:cubicBezTo>
                    <a:pt x="7719" y="1544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4"/>
            <p:cNvSpPr/>
            <p:nvPr/>
          </p:nvSpPr>
          <p:spPr>
            <a:xfrm>
              <a:off x="2801800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718" y="5789"/>
                    <a:pt x="7718" y="3667"/>
                  </a:cubicBezTo>
                  <a:cubicBezTo>
                    <a:pt x="7718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4"/>
            <p:cNvSpPr/>
            <p:nvPr/>
          </p:nvSpPr>
          <p:spPr>
            <a:xfrm>
              <a:off x="3612200" y="511025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extrusionOk="0">
                  <a:moveTo>
                    <a:pt x="3667" y="0"/>
                  </a:moveTo>
                  <a:cubicBezTo>
                    <a:pt x="1544" y="0"/>
                    <a:pt x="1" y="1544"/>
                    <a:pt x="1" y="3667"/>
                  </a:cubicBezTo>
                  <a:cubicBezTo>
                    <a:pt x="1" y="5789"/>
                    <a:pt x="1544" y="7526"/>
                    <a:pt x="3667" y="7526"/>
                  </a:cubicBezTo>
                  <a:cubicBezTo>
                    <a:pt x="5789" y="7526"/>
                    <a:pt x="7526" y="5789"/>
                    <a:pt x="7526" y="3667"/>
                  </a:cubicBezTo>
                  <a:cubicBezTo>
                    <a:pt x="7526" y="1544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4"/>
            <p:cNvSpPr/>
            <p:nvPr/>
          </p:nvSpPr>
          <p:spPr>
            <a:xfrm>
              <a:off x="4417800" y="5110250"/>
              <a:ext cx="188150" cy="188150"/>
            </a:xfrm>
            <a:custGeom>
              <a:avLst/>
              <a:gdLst/>
              <a:ahLst/>
              <a:cxnLst/>
              <a:rect l="l" t="t" r="r" b="b"/>
              <a:pathLst>
                <a:path w="7526" h="7526" extrusionOk="0">
                  <a:moveTo>
                    <a:pt x="3860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60" y="7526"/>
                  </a:cubicBezTo>
                  <a:cubicBezTo>
                    <a:pt x="5789" y="7526"/>
                    <a:pt x="7526" y="5789"/>
                    <a:pt x="7526" y="3667"/>
                  </a:cubicBezTo>
                  <a:cubicBezTo>
                    <a:pt x="7526" y="1544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4"/>
            <p:cNvSpPr/>
            <p:nvPr/>
          </p:nvSpPr>
          <p:spPr>
            <a:xfrm>
              <a:off x="5223400" y="5110250"/>
              <a:ext cx="188150" cy="188150"/>
            </a:xfrm>
            <a:custGeom>
              <a:avLst/>
              <a:gdLst/>
              <a:ahLst/>
              <a:cxnLst/>
              <a:rect l="l" t="t" r="r" b="b"/>
              <a:pathLst>
                <a:path w="7526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525" y="5789"/>
                    <a:pt x="7525" y="3667"/>
                  </a:cubicBezTo>
                  <a:cubicBezTo>
                    <a:pt x="7525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4"/>
            <p:cNvSpPr/>
            <p:nvPr/>
          </p:nvSpPr>
          <p:spPr>
            <a:xfrm>
              <a:off x="6028975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60" y="0"/>
                  </a:moveTo>
                  <a:cubicBezTo>
                    <a:pt x="1737" y="0"/>
                    <a:pt x="1" y="1544"/>
                    <a:pt x="1" y="3667"/>
                  </a:cubicBezTo>
                  <a:cubicBezTo>
                    <a:pt x="1" y="5789"/>
                    <a:pt x="1737" y="7526"/>
                    <a:pt x="3860" y="7526"/>
                  </a:cubicBezTo>
                  <a:cubicBezTo>
                    <a:pt x="5982" y="7526"/>
                    <a:pt x="7719" y="5789"/>
                    <a:pt x="7719" y="3667"/>
                  </a:cubicBezTo>
                  <a:cubicBezTo>
                    <a:pt x="7719" y="1544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1_1_2"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19"/>
          <p:cNvSpPr txBox="1">
            <a:spLocks noGrp="1"/>
          </p:cNvSpPr>
          <p:nvPr>
            <p:ph type="ctrTitle"/>
          </p:nvPr>
        </p:nvSpPr>
        <p:spPr>
          <a:xfrm>
            <a:off x="1099300" y="414000"/>
            <a:ext cx="3459000" cy="62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32356"/>
              </a:buClr>
              <a:buSzPts val="3000"/>
              <a:buFont typeface="Montserrat Black"/>
              <a:buNone/>
              <a:defRPr sz="3000">
                <a:solidFill>
                  <a:srgbClr val="13235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1342" name="Google Shape;1342;p19"/>
          <p:cNvGrpSpPr/>
          <p:nvPr/>
        </p:nvGrpSpPr>
        <p:grpSpPr>
          <a:xfrm>
            <a:off x="5265156" y="4438627"/>
            <a:ext cx="1698771" cy="1154487"/>
            <a:chOff x="720000" y="3298275"/>
            <a:chExt cx="1921904" cy="1306128"/>
          </a:xfrm>
        </p:grpSpPr>
        <p:sp>
          <p:nvSpPr>
            <p:cNvPr id="1343" name="Google Shape;1343;p19"/>
            <p:cNvSpPr/>
            <p:nvPr/>
          </p:nvSpPr>
          <p:spPr>
            <a:xfrm>
              <a:off x="1222425" y="3298275"/>
              <a:ext cx="1419479" cy="1122053"/>
            </a:xfrm>
            <a:custGeom>
              <a:avLst/>
              <a:gdLst/>
              <a:ahLst/>
              <a:cxnLst/>
              <a:rect l="l" t="t" r="r" b="b"/>
              <a:pathLst>
                <a:path w="250349" h="197893" extrusionOk="0">
                  <a:moveTo>
                    <a:pt x="246463" y="0"/>
                  </a:moveTo>
                  <a:lnTo>
                    <a:pt x="0" y="192897"/>
                  </a:lnTo>
                  <a:lnTo>
                    <a:pt x="3886" y="197893"/>
                  </a:lnTo>
                  <a:lnTo>
                    <a:pt x="250349" y="4996"/>
                  </a:lnTo>
                  <a:lnTo>
                    <a:pt x="246463" y="0"/>
                  </a:lnTo>
                  <a:close/>
                </a:path>
              </a:pathLst>
            </a:custGeom>
            <a:solidFill>
              <a:srgbClr val="2B3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9"/>
            <p:cNvSpPr/>
            <p:nvPr/>
          </p:nvSpPr>
          <p:spPr>
            <a:xfrm>
              <a:off x="720000" y="3482350"/>
              <a:ext cx="1419479" cy="1122053"/>
            </a:xfrm>
            <a:custGeom>
              <a:avLst/>
              <a:gdLst/>
              <a:ahLst/>
              <a:cxnLst/>
              <a:rect l="l" t="t" r="r" b="b"/>
              <a:pathLst>
                <a:path w="250349" h="197893" extrusionOk="0">
                  <a:moveTo>
                    <a:pt x="246463" y="0"/>
                  </a:moveTo>
                  <a:lnTo>
                    <a:pt x="0" y="192897"/>
                  </a:lnTo>
                  <a:lnTo>
                    <a:pt x="3886" y="197893"/>
                  </a:lnTo>
                  <a:lnTo>
                    <a:pt x="250349" y="4996"/>
                  </a:lnTo>
                  <a:lnTo>
                    <a:pt x="246463" y="0"/>
                  </a:lnTo>
                  <a:close/>
                </a:path>
              </a:pathLst>
            </a:custGeom>
            <a:solidFill>
              <a:srgbClr val="2B3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5" name="Google Shape;1345;p19"/>
          <p:cNvSpPr txBox="1">
            <a:spLocks noGrp="1"/>
          </p:cNvSpPr>
          <p:nvPr>
            <p:ph type="title" idx="2" hasCustomPrompt="1"/>
          </p:nvPr>
        </p:nvSpPr>
        <p:spPr>
          <a:xfrm>
            <a:off x="172800" y="414000"/>
            <a:ext cx="927600" cy="62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2000"/>
              <a:buFont typeface="Montserrat Black"/>
              <a:buNone/>
              <a:defRPr sz="2000">
                <a:solidFill>
                  <a:srgbClr val="E6E6E6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CE6FF"/>
              </a:buClr>
              <a:buSzPts val="12000"/>
              <a:buNone/>
              <a:defRPr sz="12000">
                <a:solidFill>
                  <a:srgbClr val="DCE6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CE6FF"/>
              </a:buClr>
              <a:buSzPts val="12000"/>
              <a:buNone/>
              <a:defRPr sz="12000">
                <a:solidFill>
                  <a:srgbClr val="DCE6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CE6FF"/>
              </a:buClr>
              <a:buSzPts val="12000"/>
              <a:buNone/>
              <a:defRPr sz="12000">
                <a:solidFill>
                  <a:srgbClr val="DCE6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CE6FF"/>
              </a:buClr>
              <a:buSzPts val="12000"/>
              <a:buNone/>
              <a:defRPr sz="12000">
                <a:solidFill>
                  <a:srgbClr val="DCE6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CE6FF"/>
              </a:buClr>
              <a:buSzPts val="12000"/>
              <a:buNone/>
              <a:defRPr sz="12000">
                <a:solidFill>
                  <a:srgbClr val="DCE6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CE6FF"/>
              </a:buClr>
              <a:buSzPts val="12000"/>
              <a:buNone/>
              <a:defRPr sz="12000">
                <a:solidFill>
                  <a:srgbClr val="DCE6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CE6FF"/>
              </a:buClr>
              <a:buSzPts val="12000"/>
              <a:buNone/>
              <a:defRPr sz="12000">
                <a:solidFill>
                  <a:srgbClr val="DCE6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CE6FF"/>
              </a:buClr>
              <a:buSzPts val="12000"/>
              <a:buNone/>
              <a:defRPr sz="12000">
                <a:solidFill>
                  <a:srgbClr val="DCE6FF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1_1">
    <p:bg>
      <p:bgPr>
        <a:solidFill>
          <a:srgbClr val="2B3C82"/>
        </a:solidFill>
        <a:effectLst/>
      </p:bgPr>
    </p:bg>
    <p:spTree>
      <p:nvGrpSpPr>
        <p:cNvPr id="1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6" name="Google Shape;2346;p33"/>
          <p:cNvGrpSpPr/>
          <p:nvPr/>
        </p:nvGrpSpPr>
        <p:grpSpPr>
          <a:xfrm>
            <a:off x="-596968" y="3203218"/>
            <a:ext cx="1393174" cy="1401190"/>
            <a:chOff x="1190625" y="238125"/>
            <a:chExt cx="5031325" cy="5060275"/>
          </a:xfrm>
        </p:grpSpPr>
        <p:sp>
          <p:nvSpPr>
            <p:cNvPr id="2347" name="Google Shape;2347;p33"/>
            <p:cNvSpPr/>
            <p:nvPr/>
          </p:nvSpPr>
          <p:spPr>
            <a:xfrm>
              <a:off x="1190625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3"/>
            <p:cNvSpPr/>
            <p:nvPr/>
          </p:nvSpPr>
          <p:spPr>
            <a:xfrm>
              <a:off x="1996200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3"/>
            <p:cNvSpPr/>
            <p:nvPr/>
          </p:nvSpPr>
          <p:spPr>
            <a:xfrm>
              <a:off x="2801800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3"/>
            <p:cNvSpPr/>
            <p:nvPr/>
          </p:nvSpPr>
          <p:spPr>
            <a:xfrm>
              <a:off x="3612200" y="238125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8"/>
                    <a:pt x="3667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3"/>
            <p:cNvSpPr/>
            <p:nvPr/>
          </p:nvSpPr>
          <p:spPr>
            <a:xfrm>
              <a:off x="4417800" y="23812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60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33"/>
            <p:cNvSpPr/>
            <p:nvPr/>
          </p:nvSpPr>
          <p:spPr>
            <a:xfrm>
              <a:off x="5223400" y="23812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33"/>
            <p:cNvSpPr/>
            <p:nvPr/>
          </p:nvSpPr>
          <p:spPr>
            <a:xfrm>
              <a:off x="6028975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3"/>
            <p:cNvSpPr/>
            <p:nvPr/>
          </p:nvSpPr>
          <p:spPr>
            <a:xfrm>
              <a:off x="1190625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33"/>
            <p:cNvSpPr/>
            <p:nvPr/>
          </p:nvSpPr>
          <p:spPr>
            <a:xfrm>
              <a:off x="1996200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33"/>
            <p:cNvSpPr/>
            <p:nvPr/>
          </p:nvSpPr>
          <p:spPr>
            <a:xfrm>
              <a:off x="2801800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3"/>
            <p:cNvSpPr/>
            <p:nvPr/>
          </p:nvSpPr>
          <p:spPr>
            <a:xfrm>
              <a:off x="3612200" y="93275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33"/>
            <p:cNvSpPr/>
            <p:nvPr/>
          </p:nvSpPr>
          <p:spPr>
            <a:xfrm>
              <a:off x="4417800" y="9327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33"/>
            <p:cNvSpPr/>
            <p:nvPr/>
          </p:nvSpPr>
          <p:spPr>
            <a:xfrm>
              <a:off x="5223400" y="9327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33"/>
            <p:cNvSpPr/>
            <p:nvPr/>
          </p:nvSpPr>
          <p:spPr>
            <a:xfrm>
              <a:off x="6028975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33"/>
            <p:cNvSpPr/>
            <p:nvPr/>
          </p:nvSpPr>
          <p:spPr>
            <a:xfrm>
              <a:off x="1190625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33"/>
            <p:cNvSpPr/>
            <p:nvPr/>
          </p:nvSpPr>
          <p:spPr>
            <a:xfrm>
              <a:off x="1996200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33"/>
            <p:cNvSpPr/>
            <p:nvPr/>
          </p:nvSpPr>
          <p:spPr>
            <a:xfrm>
              <a:off x="2801800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33"/>
            <p:cNvSpPr/>
            <p:nvPr/>
          </p:nvSpPr>
          <p:spPr>
            <a:xfrm>
              <a:off x="3612200" y="162740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33"/>
            <p:cNvSpPr/>
            <p:nvPr/>
          </p:nvSpPr>
          <p:spPr>
            <a:xfrm>
              <a:off x="4417800" y="16274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33"/>
            <p:cNvSpPr/>
            <p:nvPr/>
          </p:nvSpPr>
          <p:spPr>
            <a:xfrm>
              <a:off x="5223400" y="16274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3"/>
            <p:cNvSpPr/>
            <p:nvPr/>
          </p:nvSpPr>
          <p:spPr>
            <a:xfrm>
              <a:off x="6028975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3"/>
            <p:cNvSpPr/>
            <p:nvPr/>
          </p:nvSpPr>
          <p:spPr>
            <a:xfrm>
              <a:off x="1190625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718" y="5790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3"/>
            <p:cNvSpPr/>
            <p:nvPr/>
          </p:nvSpPr>
          <p:spPr>
            <a:xfrm>
              <a:off x="1996200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790"/>
                    <a:pt x="1737" y="7526"/>
                    <a:pt x="3860" y="7526"/>
                  </a:cubicBezTo>
                  <a:cubicBezTo>
                    <a:pt x="5982" y="7526"/>
                    <a:pt x="7719" y="5790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3"/>
            <p:cNvSpPr/>
            <p:nvPr/>
          </p:nvSpPr>
          <p:spPr>
            <a:xfrm>
              <a:off x="2801800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718" y="5790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3"/>
            <p:cNvSpPr/>
            <p:nvPr/>
          </p:nvSpPr>
          <p:spPr>
            <a:xfrm>
              <a:off x="3612200" y="2326850"/>
              <a:ext cx="188175" cy="188175"/>
            </a:xfrm>
            <a:custGeom>
              <a:avLst/>
              <a:gdLst/>
              <a:ahLst/>
              <a:cxnLst/>
              <a:rect l="l" t="t" r="r" b="b"/>
              <a:pathLst>
                <a:path w="7527" h="7527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790"/>
                    <a:pt x="1544" y="7526"/>
                    <a:pt x="3667" y="7526"/>
                  </a:cubicBezTo>
                  <a:cubicBezTo>
                    <a:pt x="5789" y="7526"/>
                    <a:pt x="7526" y="5790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3"/>
            <p:cNvSpPr/>
            <p:nvPr/>
          </p:nvSpPr>
          <p:spPr>
            <a:xfrm>
              <a:off x="4417800" y="2326850"/>
              <a:ext cx="188150" cy="188175"/>
            </a:xfrm>
            <a:custGeom>
              <a:avLst/>
              <a:gdLst/>
              <a:ahLst/>
              <a:cxnLst/>
              <a:rect l="l" t="t" r="r" b="b"/>
              <a:pathLst>
                <a:path w="7526" h="7527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60" y="7526"/>
                  </a:cubicBezTo>
                  <a:cubicBezTo>
                    <a:pt x="5789" y="7526"/>
                    <a:pt x="7526" y="5790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3"/>
            <p:cNvSpPr/>
            <p:nvPr/>
          </p:nvSpPr>
          <p:spPr>
            <a:xfrm>
              <a:off x="5223400" y="2326850"/>
              <a:ext cx="188150" cy="188175"/>
            </a:xfrm>
            <a:custGeom>
              <a:avLst/>
              <a:gdLst/>
              <a:ahLst/>
              <a:cxnLst/>
              <a:rect l="l" t="t" r="r" b="b"/>
              <a:pathLst>
                <a:path w="7526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525" y="5790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3"/>
            <p:cNvSpPr/>
            <p:nvPr/>
          </p:nvSpPr>
          <p:spPr>
            <a:xfrm>
              <a:off x="6028975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790"/>
                    <a:pt x="1737" y="7526"/>
                    <a:pt x="3860" y="7526"/>
                  </a:cubicBezTo>
                  <a:cubicBezTo>
                    <a:pt x="5982" y="7526"/>
                    <a:pt x="7719" y="5790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3"/>
            <p:cNvSpPr/>
            <p:nvPr/>
          </p:nvSpPr>
          <p:spPr>
            <a:xfrm>
              <a:off x="1190625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3"/>
            <p:cNvSpPr/>
            <p:nvPr/>
          </p:nvSpPr>
          <p:spPr>
            <a:xfrm>
              <a:off x="1996200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33"/>
            <p:cNvSpPr/>
            <p:nvPr/>
          </p:nvSpPr>
          <p:spPr>
            <a:xfrm>
              <a:off x="2801800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33"/>
            <p:cNvSpPr/>
            <p:nvPr/>
          </p:nvSpPr>
          <p:spPr>
            <a:xfrm>
              <a:off x="3612200" y="302150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33"/>
            <p:cNvSpPr/>
            <p:nvPr/>
          </p:nvSpPr>
          <p:spPr>
            <a:xfrm>
              <a:off x="4417800" y="30215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33"/>
            <p:cNvSpPr/>
            <p:nvPr/>
          </p:nvSpPr>
          <p:spPr>
            <a:xfrm>
              <a:off x="5223400" y="30215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33"/>
            <p:cNvSpPr/>
            <p:nvPr/>
          </p:nvSpPr>
          <p:spPr>
            <a:xfrm>
              <a:off x="6028975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33"/>
            <p:cNvSpPr/>
            <p:nvPr/>
          </p:nvSpPr>
          <p:spPr>
            <a:xfrm>
              <a:off x="1190625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33"/>
            <p:cNvSpPr/>
            <p:nvPr/>
          </p:nvSpPr>
          <p:spPr>
            <a:xfrm>
              <a:off x="1996200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33"/>
            <p:cNvSpPr/>
            <p:nvPr/>
          </p:nvSpPr>
          <p:spPr>
            <a:xfrm>
              <a:off x="2801800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33"/>
            <p:cNvSpPr/>
            <p:nvPr/>
          </p:nvSpPr>
          <p:spPr>
            <a:xfrm>
              <a:off x="3612200" y="371615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8"/>
                    <a:pt x="3667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33"/>
            <p:cNvSpPr/>
            <p:nvPr/>
          </p:nvSpPr>
          <p:spPr>
            <a:xfrm>
              <a:off x="4417800" y="37161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60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33"/>
            <p:cNvSpPr/>
            <p:nvPr/>
          </p:nvSpPr>
          <p:spPr>
            <a:xfrm>
              <a:off x="5223400" y="37161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33"/>
            <p:cNvSpPr/>
            <p:nvPr/>
          </p:nvSpPr>
          <p:spPr>
            <a:xfrm>
              <a:off x="6028975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33"/>
            <p:cNvSpPr/>
            <p:nvPr/>
          </p:nvSpPr>
          <p:spPr>
            <a:xfrm>
              <a:off x="1190625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33"/>
            <p:cNvSpPr/>
            <p:nvPr/>
          </p:nvSpPr>
          <p:spPr>
            <a:xfrm>
              <a:off x="1996200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33"/>
            <p:cNvSpPr/>
            <p:nvPr/>
          </p:nvSpPr>
          <p:spPr>
            <a:xfrm>
              <a:off x="2801800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33"/>
            <p:cNvSpPr/>
            <p:nvPr/>
          </p:nvSpPr>
          <p:spPr>
            <a:xfrm>
              <a:off x="3612200" y="4410775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33"/>
            <p:cNvSpPr/>
            <p:nvPr/>
          </p:nvSpPr>
          <p:spPr>
            <a:xfrm>
              <a:off x="4417800" y="441077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33"/>
            <p:cNvSpPr/>
            <p:nvPr/>
          </p:nvSpPr>
          <p:spPr>
            <a:xfrm>
              <a:off x="5223400" y="441077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33"/>
            <p:cNvSpPr/>
            <p:nvPr/>
          </p:nvSpPr>
          <p:spPr>
            <a:xfrm>
              <a:off x="6028975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33"/>
            <p:cNvSpPr/>
            <p:nvPr/>
          </p:nvSpPr>
          <p:spPr>
            <a:xfrm>
              <a:off x="1190625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718" y="5789"/>
                    <a:pt x="7718" y="3667"/>
                  </a:cubicBezTo>
                  <a:cubicBezTo>
                    <a:pt x="7718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33"/>
            <p:cNvSpPr/>
            <p:nvPr/>
          </p:nvSpPr>
          <p:spPr>
            <a:xfrm>
              <a:off x="1996200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60" y="0"/>
                  </a:moveTo>
                  <a:cubicBezTo>
                    <a:pt x="1737" y="0"/>
                    <a:pt x="1" y="1544"/>
                    <a:pt x="1" y="3667"/>
                  </a:cubicBezTo>
                  <a:cubicBezTo>
                    <a:pt x="1" y="5789"/>
                    <a:pt x="1737" y="7526"/>
                    <a:pt x="3860" y="7526"/>
                  </a:cubicBezTo>
                  <a:cubicBezTo>
                    <a:pt x="5982" y="7526"/>
                    <a:pt x="7719" y="5789"/>
                    <a:pt x="7719" y="3667"/>
                  </a:cubicBezTo>
                  <a:cubicBezTo>
                    <a:pt x="7719" y="1544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33"/>
            <p:cNvSpPr/>
            <p:nvPr/>
          </p:nvSpPr>
          <p:spPr>
            <a:xfrm>
              <a:off x="2801800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718" y="5789"/>
                    <a:pt x="7718" y="3667"/>
                  </a:cubicBezTo>
                  <a:cubicBezTo>
                    <a:pt x="7718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33"/>
            <p:cNvSpPr/>
            <p:nvPr/>
          </p:nvSpPr>
          <p:spPr>
            <a:xfrm>
              <a:off x="3612200" y="511025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extrusionOk="0">
                  <a:moveTo>
                    <a:pt x="3667" y="0"/>
                  </a:moveTo>
                  <a:cubicBezTo>
                    <a:pt x="1544" y="0"/>
                    <a:pt x="1" y="1544"/>
                    <a:pt x="1" y="3667"/>
                  </a:cubicBezTo>
                  <a:cubicBezTo>
                    <a:pt x="1" y="5789"/>
                    <a:pt x="1544" y="7526"/>
                    <a:pt x="3667" y="7526"/>
                  </a:cubicBezTo>
                  <a:cubicBezTo>
                    <a:pt x="5789" y="7526"/>
                    <a:pt x="7526" y="5789"/>
                    <a:pt x="7526" y="3667"/>
                  </a:cubicBezTo>
                  <a:cubicBezTo>
                    <a:pt x="7526" y="1544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33"/>
            <p:cNvSpPr/>
            <p:nvPr/>
          </p:nvSpPr>
          <p:spPr>
            <a:xfrm>
              <a:off x="4417800" y="5110250"/>
              <a:ext cx="188150" cy="188150"/>
            </a:xfrm>
            <a:custGeom>
              <a:avLst/>
              <a:gdLst/>
              <a:ahLst/>
              <a:cxnLst/>
              <a:rect l="l" t="t" r="r" b="b"/>
              <a:pathLst>
                <a:path w="7526" h="7526" extrusionOk="0">
                  <a:moveTo>
                    <a:pt x="3860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60" y="7526"/>
                  </a:cubicBezTo>
                  <a:cubicBezTo>
                    <a:pt x="5789" y="7526"/>
                    <a:pt x="7526" y="5789"/>
                    <a:pt x="7526" y="3667"/>
                  </a:cubicBezTo>
                  <a:cubicBezTo>
                    <a:pt x="7526" y="1544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33"/>
            <p:cNvSpPr/>
            <p:nvPr/>
          </p:nvSpPr>
          <p:spPr>
            <a:xfrm>
              <a:off x="5223400" y="5110250"/>
              <a:ext cx="188150" cy="188150"/>
            </a:xfrm>
            <a:custGeom>
              <a:avLst/>
              <a:gdLst/>
              <a:ahLst/>
              <a:cxnLst/>
              <a:rect l="l" t="t" r="r" b="b"/>
              <a:pathLst>
                <a:path w="7526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525" y="5789"/>
                    <a:pt x="7525" y="3667"/>
                  </a:cubicBezTo>
                  <a:cubicBezTo>
                    <a:pt x="7525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33"/>
            <p:cNvSpPr/>
            <p:nvPr/>
          </p:nvSpPr>
          <p:spPr>
            <a:xfrm>
              <a:off x="6028975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60" y="0"/>
                  </a:moveTo>
                  <a:cubicBezTo>
                    <a:pt x="1737" y="0"/>
                    <a:pt x="1" y="1544"/>
                    <a:pt x="1" y="3667"/>
                  </a:cubicBezTo>
                  <a:cubicBezTo>
                    <a:pt x="1" y="5789"/>
                    <a:pt x="1737" y="7526"/>
                    <a:pt x="3860" y="7526"/>
                  </a:cubicBezTo>
                  <a:cubicBezTo>
                    <a:pt x="5982" y="7526"/>
                    <a:pt x="7719" y="5789"/>
                    <a:pt x="7719" y="3667"/>
                  </a:cubicBezTo>
                  <a:cubicBezTo>
                    <a:pt x="7719" y="1544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3" name="Google Shape;2403;p33"/>
          <p:cNvGrpSpPr/>
          <p:nvPr/>
        </p:nvGrpSpPr>
        <p:grpSpPr>
          <a:xfrm>
            <a:off x="720006" y="702020"/>
            <a:ext cx="167663" cy="167663"/>
            <a:chOff x="1413550" y="461050"/>
            <a:chExt cx="3845475" cy="3845475"/>
          </a:xfrm>
        </p:grpSpPr>
        <p:sp>
          <p:nvSpPr>
            <p:cNvPr id="2404" name="Google Shape;2404;p33"/>
            <p:cNvSpPr/>
            <p:nvPr/>
          </p:nvSpPr>
          <p:spPr>
            <a:xfrm>
              <a:off x="1413550" y="461050"/>
              <a:ext cx="3845475" cy="3845475"/>
            </a:xfrm>
            <a:custGeom>
              <a:avLst/>
              <a:gdLst/>
              <a:ahLst/>
              <a:cxnLst/>
              <a:rect l="l" t="t" r="r" b="b"/>
              <a:pathLst>
                <a:path w="153819" h="153819" fill="none" extrusionOk="0">
                  <a:moveTo>
                    <a:pt x="153819" y="0"/>
                  </a:moveTo>
                  <a:lnTo>
                    <a:pt x="0" y="153819"/>
                  </a:lnTo>
                </a:path>
              </a:pathLst>
            </a:custGeom>
            <a:solidFill>
              <a:srgbClr val="EBBE31"/>
            </a:solidFill>
            <a:ln w="38100" cap="flat" cmpd="sng">
              <a:solidFill>
                <a:srgbClr val="EBBE31"/>
              </a:solidFill>
              <a:prstDash val="solid"/>
              <a:miter lim="2229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33"/>
            <p:cNvSpPr/>
            <p:nvPr/>
          </p:nvSpPr>
          <p:spPr>
            <a:xfrm>
              <a:off x="1413550" y="461050"/>
              <a:ext cx="3845475" cy="3845475"/>
            </a:xfrm>
            <a:custGeom>
              <a:avLst/>
              <a:gdLst/>
              <a:ahLst/>
              <a:cxnLst/>
              <a:rect l="l" t="t" r="r" b="b"/>
              <a:pathLst>
                <a:path w="153819" h="153819" fill="none" extrusionOk="0">
                  <a:moveTo>
                    <a:pt x="153819" y="153819"/>
                  </a:moveTo>
                  <a:lnTo>
                    <a:pt x="0" y="0"/>
                  </a:lnTo>
                </a:path>
              </a:pathLst>
            </a:custGeom>
            <a:solidFill>
              <a:srgbClr val="EBBE31"/>
            </a:solidFill>
            <a:ln w="38100" cap="flat" cmpd="sng">
              <a:solidFill>
                <a:srgbClr val="EBBE31"/>
              </a:solidFill>
              <a:prstDash val="solid"/>
              <a:miter lim="2229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6" name="Google Shape;2406;p33"/>
          <p:cNvGrpSpPr/>
          <p:nvPr/>
        </p:nvGrpSpPr>
        <p:grpSpPr>
          <a:xfrm>
            <a:off x="6725229" y="4604404"/>
            <a:ext cx="1698771" cy="1154487"/>
            <a:chOff x="720000" y="3298275"/>
            <a:chExt cx="1921904" cy="1306128"/>
          </a:xfrm>
        </p:grpSpPr>
        <p:sp>
          <p:nvSpPr>
            <p:cNvPr id="2407" name="Google Shape;2407;p33"/>
            <p:cNvSpPr/>
            <p:nvPr/>
          </p:nvSpPr>
          <p:spPr>
            <a:xfrm>
              <a:off x="1222425" y="3298275"/>
              <a:ext cx="1419479" cy="1122053"/>
            </a:xfrm>
            <a:custGeom>
              <a:avLst/>
              <a:gdLst/>
              <a:ahLst/>
              <a:cxnLst/>
              <a:rect l="l" t="t" r="r" b="b"/>
              <a:pathLst>
                <a:path w="250349" h="197893" extrusionOk="0">
                  <a:moveTo>
                    <a:pt x="246463" y="0"/>
                  </a:moveTo>
                  <a:lnTo>
                    <a:pt x="0" y="192897"/>
                  </a:lnTo>
                  <a:lnTo>
                    <a:pt x="3886" y="197893"/>
                  </a:lnTo>
                  <a:lnTo>
                    <a:pt x="250349" y="4996"/>
                  </a:lnTo>
                  <a:lnTo>
                    <a:pt x="246463" y="0"/>
                  </a:ln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33"/>
            <p:cNvSpPr/>
            <p:nvPr/>
          </p:nvSpPr>
          <p:spPr>
            <a:xfrm>
              <a:off x="720000" y="3482350"/>
              <a:ext cx="1419479" cy="1122053"/>
            </a:xfrm>
            <a:custGeom>
              <a:avLst/>
              <a:gdLst/>
              <a:ahLst/>
              <a:cxnLst/>
              <a:rect l="l" t="t" r="r" b="b"/>
              <a:pathLst>
                <a:path w="250349" h="197893" extrusionOk="0">
                  <a:moveTo>
                    <a:pt x="246463" y="0"/>
                  </a:moveTo>
                  <a:lnTo>
                    <a:pt x="0" y="192897"/>
                  </a:lnTo>
                  <a:lnTo>
                    <a:pt x="3886" y="197893"/>
                  </a:lnTo>
                  <a:lnTo>
                    <a:pt x="250349" y="4996"/>
                  </a:lnTo>
                  <a:lnTo>
                    <a:pt x="246463" y="0"/>
                  </a:ln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9" name="Google Shape;2409;p33"/>
          <p:cNvGrpSpPr/>
          <p:nvPr/>
        </p:nvGrpSpPr>
        <p:grpSpPr>
          <a:xfrm>
            <a:off x="8559213" y="414005"/>
            <a:ext cx="1393174" cy="1401190"/>
            <a:chOff x="1190625" y="238125"/>
            <a:chExt cx="5031325" cy="5060275"/>
          </a:xfrm>
        </p:grpSpPr>
        <p:sp>
          <p:nvSpPr>
            <p:cNvPr id="2410" name="Google Shape;2410;p33"/>
            <p:cNvSpPr/>
            <p:nvPr/>
          </p:nvSpPr>
          <p:spPr>
            <a:xfrm>
              <a:off x="1190625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33"/>
            <p:cNvSpPr/>
            <p:nvPr/>
          </p:nvSpPr>
          <p:spPr>
            <a:xfrm>
              <a:off x="1996200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33"/>
            <p:cNvSpPr/>
            <p:nvPr/>
          </p:nvSpPr>
          <p:spPr>
            <a:xfrm>
              <a:off x="2801800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33"/>
            <p:cNvSpPr/>
            <p:nvPr/>
          </p:nvSpPr>
          <p:spPr>
            <a:xfrm>
              <a:off x="3612200" y="238125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8"/>
                    <a:pt x="3667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33"/>
            <p:cNvSpPr/>
            <p:nvPr/>
          </p:nvSpPr>
          <p:spPr>
            <a:xfrm>
              <a:off x="4417800" y="23812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60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33"/>
            <p:cNvSpPr/>
            <p:nvPr/>
          </p:nvSpPr>
          <p:spPr>
            <a:xfrm>
              <a:off x="5223400" y="23812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33"/>
            <p:cNvSpPr/>
            <p:nvPr/>
          </p:nvSpPr>
          <p:spPr>
            <a:xfrm>
              <a:off x="6028975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33"/>
            <p:cNvSpPr/>
            <p:nvPr/>
          </p:nvSpPr>
          <p:spPr>
            <a:xfrm>
              <a:off x="1190625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33"/>
            <p:cNvSpPr/>
            <p:nvPr/>
          </p:nvSpPr>
          <p:spPr>
            <a:xfrm>
              <a:off x="1996200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33"/>
            <p:cNvSpPr/>
            <p:nvPr/>
          </p:nvSpPr>
          <p:spPr>
            <a:xfrm>
              <a:off x="2801800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33"/>
            <p:cNvSpPr/>
            <p:nvPr/>
          </p:nvSpPr>
          <p:spPr>
            <a:xfrm>
              <a:off x="3612200" y="93275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33"/>
            <p:cNvSpPr/>
            <p:nvPr/>
          </p:nvSpPr>
          <p:spPr>
            <a:xfrm>
              <a:off x="4417800" y="9327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33"/>
            <p:cNvSpPr/>
            <p:nvPr/>
          </p:nvSpPr>
          <p:spPr>
            <a:xfrm>
              <a:off x="5223400" y="9327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33"/>
            <p:cNvSpPr/>
            <p:nvPr/>
          </p:nvSpPr>
          <p:spPr>
            <a:xfrm>
              <a:off x="6028975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33"/>
            <p:cNvSpPr/>
            <p:nvPr/>
          </p:nvSpPr>
          <p:spPr>
            <a:xfrm>
              <a:off x="1190625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33"/>
            <p:cNvSpPr/>
            <p:nvPr/>
          </p:nvSpPr>
          <p:spPr>
            <a:xfrm>
              <a:off x="1996200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33"/>
            <p:cNvSpPr/>
            <p:nvPr/>
          </p:nvSpPr>
          <p:spPr>
            <a:xfrm>
              <a:off x="2801800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33"/>
            <p:cNvSpPr/>
            <p:nvPr/>
          </p:nvSpPr>
          <p:spPr>
            <a:xfrm>
              <a:off x="3612200" y="162740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33"/>
            <p:cNvSpPr/>
            <p:nvPr/>
          </p:nvSpPr>
          <p:spPr>
            <a:xfrm>
              <a:off x="4417800" y="16274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33"/>
            <p:cNvSpPr/>
            <p:nvPr/>
          </p:nvSpPr>
          <p:spPr>
            <a:xfrm>
              <a:off x="5223400" y="16274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33"/>
            <p:cNvSpPr/>
            <p:nvPr/>
          </p:nvSpPr>
          <p:spPr>
            <a:xfrm>
              <a:off x="6028975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33"/>
            <p:cNvSpPr/>
            <p:nvPr/>
          </p:nvSpPr>
          <p:spPr>
            <a:xfrm>
              <a:off x="1190625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718" y="5790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33"/>
            <p:cNvSpPr/>
            <p:nvPr/>
          </p:nvSpPr>
          <p:spPr>
            <a:xfrm>
              <a:off x="1996200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790"/>
                    <a:pt x="1737" y="7526"/>
                    <a:pt x="3860" y="7526"/>
                  </a:cubicBezTo>
                  <a:cubicBezTo>
                    <a:pt x="5982" y="7526"/>
                    <a:pt x="7719" y="5790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33"/>
            <p:cNvSpPr/>
            <p:nvPr/>
          </p:nvSpPr>
          <p:spPr>
            <a:xfrm>
              <a:off x="2801800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718" y="5790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33"/>
            <p:cNvSpPr/>
            <p:nvPr/>
          </p:nvSpPr>
          <p:spPr>
            <a:xfrm>
              <a:off x="3612200" y="2326850"/>
              <a:ext cx="188175" cy="188175"/>
            </a:xfrm>
            <a:custGeom>
              <a:avLst/>
              <a:gdLst/>
              <a:ahLst/>
              <a:cxnLst/>
              <a:rect l="l" t="t" r="r" b="b"/>
              <a:pathLst>
                <a:path w="7527" h="7527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790"/>
                    <a:pt x="1544" y="7526"/>
                    <a:pt x="3667" y="7526"/>
                  </a:cubicBezTo>
                  <a:cubicBezTo>
                    <a:pt x="5789" y="7526"/>
                    <a:pt x="7526" y="5790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33"/>
            <p:cNvSpPr/>
            <p:nvPr/>
          </p:nvSpPr>
          <p:spPr>
            <a:xfrm>
              <a:off x="4417800" y="2326850"/>
              <a:ext cx="188150" cy="188175"/>
            </a:xfrm>
            <a:custGeom>
              <a:avLst/>
              <a:gdLst/>
              <a:ahLst/>
              <a:cxnLst/>
              <a:rect l="l" t="t" r="r" b="b"/>
              <a:pathLst>
                <a:path w="7526" h="7527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60" y="7526"/>
                  </a:cubicBezTo>
                  <a:cubicBezTo>
                    <a:pt x="5789" y="7526"/>
                    <a:pt x="7526" y="5790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33"/>
            <p:cNvSpPr/>
            <p:nvPr/>
          </p:nvSpPr>
          <p:spPr>
            <a:xfrm>
              <a:off x="5223400" y="2326850"/>
              <a:ext cx="188150" cy="188175"/>
            </a:xfrm>
            <a:custGeom>
              <a:avLst/>
              <a:gdLst/>
              <a:ahLst/>
              <a:cxnLst/>
              <a:rect l="l" t="t" r="r" b="b"/>
              <a:pathLst>
                <a:path w="7526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525" y="5790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33"/>
            <p:cNvSpPr/>
            <p:nvPr/>
          </p:nvSpPr>
          <p:spPr>
            <a:xfrm>
              <a:off x="6028975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790"/>
                    <a:pt x="1737" y="7526"/>
                    <a:pt x="3860" y="7526"/>
                  </a:cubicBezTo>
                  <a:cubicBezTo>
                    <a:pt x="5982" y="7526"/>
                    <a:pt x="7719" y="5790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33"/>
            <p:cNvSpPr/>
            <p:nvPr/>
          </p:nvSpPr>
          <p:spPr>
            <a:xfrm>
              <a:off x="1190625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33"/>
            <p:cNvSpPr/>
            <p:nvPr/>
          </p:nvSpPr>
          <p:spPr>
            <a:xfrm>
              <a:off x="1996200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33"/>
            <p:cNvSpPr/>
            <p:nvPr/>
          </p:nvSpPr>
          <p:spPr>
            <a:xfrm>
              <a:off x="2801800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33"/>
            <p:cNvSpPr/>
            <p:nvPr/>
          </p:nvSpPr>
          <p:spPr>
            <a:xfrm>
              <a:off x="3612200" y="302150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33"/>
            <p:cNvSpPr/>
            <p:nvPr/>
          </p:nvSpPr>
          <p:spPr>
            <a:xfrm>
              <a:off x="4417800" y="30215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33"/>
            <p:cNvSpPr/>
            <p:nvPr/>
          </p:nvSpPr>
          <p:spPr>
            <a:xfrm>
              <a:off x="5223400" y="30215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33"/>
            <p:cNvSpPr/>
            <p:nvPr/>
          </p:nvSpPr>
          <p:spPr>
            <a:xfrm>
              <a:off x="6028975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33"/>
            <p:cNvSpPr/>
            <p:nvPr/>
          </p:nvSpPr>
          <p:spPr>
            <a:xfrm>
              <a:off x="1190625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33"/>
            <p:cNvSpPr/>
            <p:nvPr/>
          </p:nvSpPr>
          <p:spPr>
            <a:xfrm>
              <a:off x="1996200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33"/>
            <p:cNvSpPr/>
            <p:nvPr/>
          </p:nvSpPr>
          <p:spPr>
            <a:xfrm>
              <a:off x="2801800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33"/>
            <p:cNvSpPr/>
            <p:nvPr/>
          </p:nvSpPr>
          <p:spPr>
            <a:xfrm>
              <a:off x="3612200" y="371615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8"/>
                    <a:pt x="3667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33"/>
            <p:cNvSpPr/>
            <p:nvPr/>
          </p:nvSpPr>
          <p:spPr>
            <a:xfrm>
              <a:off x="4417800" y="37161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60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33"/>
            <p:cNvSpPr/>
            <p:nvPr/>
          </p:nvSpPr>
          <p:spPr>
            <a:xfrm>
              <a:off x="5223400" y="37161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33"/>
            <p:cNvSpPr/>
            <p:nvPr/>
          </p:nvSpPr>
          <p:spPr>
            <a:xfrm>
              <a:off x="6028975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33"/>
            <p:cNvSpPr/>
            <p:nvPr/>
          </p:nvSpPr>
          <p:spPr>
            <a:xfrm>
              <a:off x="1190625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33"/>
            <p:cNvSpPr/>
            <p:nvPr/>
          </p:nvSpPr>
          <p:spPr>
            <a:xfrm>
              <a:off x="1996200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33"/>
            <p:cNvSpPr/>
            <p:nvPr/>
          </p:nvSpPr>
          <p:spPr>
            <a:xfrm>
              <a:off x="2801800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33"/>
            <p:cNvSpPr/>
            <p:nvPr/>
          </p:nvSpPr>
          <p:spPr>
            <a:xfrm>
              <a:off x="3612200" y="4410775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33"/>
            <p:cNvSpPr/>
            <p:nvPr/>
          </p:nvSpPr>
          <p:spPr>
            <a:xfrm>
              <a:off x="4417800" y="441077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33"/>
            <p:cNvSpPr/>
            <p:nvPr/>
          </p:nvSpPr>
          <p:spPr>
            <a:xfrm>
              <a:off x="5223400" y="441077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33"/>
            <p:cNvSpPr/>
            <p:nvPr/>
          </p:nvSpPr>
          <p:spPr>
            <a:xfrm>
              <a:off x="6028975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33"/>
            <p:cNvSpPr/>
            <p:nvPr/>
          </p:nvSpPr>
          <p:spPr>
            <a:xfrm>
              <a:off x="1190625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718" y="5789"/>
                    <a:pt x="7718" y="3667"/>
                  </a:cubicBezTo>
                  <a:cubicBezTo>
                    <a:pt x="7718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33"/>
            <p:cNvSpPr/>
            <p:nvPr/>
          </p:nvSpPr>
          <p:spPr>
            <a:xfrm>
              <a:off x="1996200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60" y="0"/>
                  </a:moveTo>
                  <a:cubicBezTo>
                    <a:pt x="1737" y="0"/>
                    <a:pt x="1" y="1544"/>
                    <a:pt x="1" y="3667"/>
                  </a:cubicBezTo>
                  <a:cubicBezTo>
                    <a:pt x="1" y="5789"/>
                    <a:pt x="1737" y="7526"/>
                    <a:pt x="3860" y="7526"/>
                  </a:cubicBezTo>
                  <a:cubicBezTo>
                    <a:pt x="5982" y="7526"/>
                    <a:pt x="7719" y="5789"/>
                    <a:pt x="7719" y="3667"/>
                  </a:cubicBezTo>
                  <a:cubicBezTo>
                    <a:pt x="7719" y="1544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33"/>
            <p:cNvSpPr/>
            <p:nvPr/>
          </p:nvSpPr>
          <p:spPr>
            <a:xfrm>
              <a:off x="2801800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718" y="5789"/>
                    <a:pt x="7718" y="3667"/>
                  </a:cubicBezTo>
                  <a:cubicBezTo>
                    <a:pt x="7718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33"/>
            <p:cNvSpPr/>
            <p:nvPr/>
          </p:nvSpPr>
          <p:spPr>
            <a:xfrm>
              <a:off x="3612200" y="511025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extrusionOk="0">
                  <a:moveTo>
                    <a:pt x="3667" y="0"/>
                  </a:moveTo>
                  <a:cubicBezTo>
                    <a:pt x="1544" y="0"/>
                    <a:pt x="1" y="1544"/>
                    <a:pt x="1" y="3667"/>
                  </a:cubicBezTo>
                  <a:cubicBezTo>
                    <a:pt x="1" y="5789"/>
                    <a:pt x="1544" y="7526"/>
                    <a:pt x="3667" y="7526"/>
                  </a:cubicBezTo>
                  <a:cubicBezTo>
                    <a:pt x="5789" y="7526"/>
                    <a:pt x="7526" y="5789"/>
                    <a:pt x="7526" y="3667"/>
                  </a:cubicBezTo>
                  <a:cubicBezTo>
                    <a:pt x="7526" y="1544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33"/>
            <p:cNvSpPr/>
            <p:nvPr/>
          </p:nvSpPr>
          <p:spPr>
            <a:xfrm>
              <a:off x="4417800" y="5110250"/>
              <a:ext cx="188150" cy="188150"/>
            </a:xfrm>
            <a:custGeom>
              <a:avLst/>
              <a:gdLst/>
              <a:ahLst/>
              <a:cxnLst/>
              <a:rect l="l" t="t" r="r" b="b"/>
              <a:pathLst>
                <a:path w="7526" h="7526" extrusionOk="0">
                  <a:moveTo>
                    <a:pt x="3860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60" y="7526"/>
                  </a:cubicBezTo>
                  <a:cubicBezTo>
                    <a:pt x="5789" y="7526"/>
                    <a:pt x="7526" y="5789"/>
                    <a:pt x="7526" y="3667"/>
                  </a:cubicBezTo>
                  <a:cubicBezTo>
                    <a:pt x="7526" y="1544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33"/>
            <p:cNvSpPr/>
            <p:nvPr/>
          </p:nvSpPr>
          <p:spPr>
            <a:xfrm>
              <a:off x="5223400" y="5110250"/>
              <a:ext cx="188150" cy="188150"/>
            </a:xfrm>
            <a:custGeom>
              <a:avLst/>
              <a:gdLst/>
              <a:ahLst/>
              <a:cxnLst/>
              <a:rect l="l" t="t" r="r" b="b"/>
              <a:pathLst>
                <a:path w="7526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525" y="5789"/>
                    <a:pt x="7525" y="3667"/>
                  </a:cubicBezTo>
                  <a:cubicBezTo>
                    <a:pt x="7525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33"/>
            <p:cNvSpPr/>
            <p:nvPr/>
          </p:nvSpPr>
          <p:spPr>
            <a:xfrm>
              <a:off x="6028975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60" y="0"/>
                  </a:moveTo>
                  <a:cubicBezTo>
                    <a:pt x="1737" y="0"/>
                    <a:pt x="1" y="1544"/>
                    <a:pt x="1" y="3667"/>
                  </a:cubicBezTo>
                  <a:cubicBezTo>
                    <a:pt x="1" y="5789"/>
                    <a:pt x="1737" y="7526"/>
                    <a:pt x="3860" y="7526"/>
                  </a:cubicBezTo>
                  <a:cubicBezTo>
                    <a:pt x="5982" y="7526"/>
                    <a:pt x="7719" y="5789"/>
                    <a:pt x="7719" y="3667"/>
                  </a:cubicBezTo>
                  <a:cubicBezTo>
                    <a:pt x="7719" y="1544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TITLE_AND_DESCRIPTION_2_1_1">
    <p:spTree>
      <p:nvGrpSpPr>
        <p:cNvPr id="1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7" name="Google Shape;2467;p34"/>
          <p:cNvGrpSpPr/>
          <p:nvPr/>
        </p:nvGrpSpPr>
        <p:grpSpPr>
          <a:xfrm>
            <a:off x="719970" y="-861199"/>
            <a:ext cx="1393174" cy="1401190"/>
            <a:chOff x="1190625" y="238125"/>
            <a:chExt cx="5031325" cy="5060275"/>
          </a:xfrm>
        </p:grpSpPr>
        <p:sp>
          <p:nvSpPr>
            <p:cNvPr id="2468" name="Google Shape;2468;p34"/>
            <p:cNvSpPr/>
            <p:nvPr/>
          </p:nvSpPr>
          <p:spPr>
            <a:xfrm>
              <a:off x="1190625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469" name="Google Shape;2469;p34"/>
            <p:cNvSpPr/>
            <p:nvPr/>
          </p:nvSpPr>
          <p:spPr>
            <a:xfrm>
              <a:off x="1996200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470" name="Google Shape;2470;p34"/>
            <p:cNvSpPr/>
            <p:nvPr/>
          </p:nvSpPr>
          <p:spPr>
            <a:xfrm>
              <a:off x="2801800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471" name="Google Shape;2471;p34"/>
            <p:cNvSpPr/>
            <p:nvPr/>
          </p:nvSpPr>
          <p:spPr>
            <a:xfrm>
              <a:off x="3612200" y="238125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8"/>
                    <a:pt x="3667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472" name="Google Shape;2472;p34"/>
            <p:cNvSpPr/>
            <p:nvPr/>
          </p:nvSpPr>
          <p:spPr>
            <a:xfrm>
              <a:off x="4417800" y="23812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60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473" name="Google Shape;2473;p34"/>
            <p:cNvSpPr/>
            <p:nvPr/>
          </p:nvSpPr>
          <p:spPr>
            <a:xfrm>
              <a:off x="5223400" y="23812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474" name="Google Shape;2474;p34"/>
            <p:cNvSpPr/>
            <p:nvPr/>
          </p:nvSpPr>
          <p:spPr>
            <a:xfrm>
              <a:off x="6028975" y="23812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475" name="Google Shape;2475;p34"/>
            <p:cNvSpPr/>
            <p:nvPr/>
          </p:nvSpPr>
          <p:spPr>
            <a:xfrm>
              <a:off x="1190625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476" name="Google Shape;2476;p34"/>
            <p:cNvSpPr/>
            <p:nvPr/>
          </p:nvSpPr>
          <p:spPr>
            <a:xfrm>
              <a:off x="1996200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477" name="Google Shape;2477;p34"/>
            <p:cNvSpPr/>
            <p:nvPr/>
          </p:nvSpPr>
          <p:spPr>
            <a:xfrm>
              <a:off x="2801800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478" name="Google Shape;2478;p34"/>
            <p:cNvSpPr/>
            <p:nvPr/>
          </p:nvSpPr>
          <p:spPr>
            <a:xfrm>
              <a:off x="3612200" y="93275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479" name="Google Shape;2479;p34"/>
            <p:cNvSpPr/>
            <p:nvPr/>
          </p:nvSpPr>
          <p:spPr>
            <a:xfrm>
              <a:off x="4417800" y="9327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480" name="Google Shape;2480;p34"/>
            <p:cNvSpPr/>
            <p:nvPr/>
          </p:nvSpPr>
          <p:spPr>
            <a:xfrm>
              <a:off x="5223400" y="9327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481" name="Google Shape;2481;p34"/>
            <p:cNvSpPr/>
            <p:nvPr/>
          </p:nvSpPr>
          <p:spPr>
            <a:xfrm>
              <a:off x="6028975" y="9327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482" name="Google Shape;2482;p34"/>
            <p:cNvSpPr/>
            <p:nvPr/>
          </p:nvSpPr>
          <p:spPr>
            <a:xfrm>
              <a:off x="1190625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483" name="Google Shape;2483;p34"/>
            <p:cNvSpPr/>
            <p:nvPr/>
          </p:nvSpPr>
          <p:spPr>
            <a:xfrm>
              <a:off x="1996200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484" name="Google Shape;2484;p34"/>
            <p:cNvSpPr/>
            <p:nvPr/>
          </p:nvSpPr>
          <p:spPr>
            <a:xfrm>
              <a:off x="2801800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485" name="Google Shape;2485;p34"/>
            <p:cNvSpPr/>
            <p:nvPr/>
          </p:nvSpPr>
          <p:spPr>
            <a:xfrm>
              <a:off x="3612200" y="162740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486" name="Google Shape;2486;p34"/>
            <p:cNvSpPr/>
            <p:nvPr/>
          </p:nvSpPr>
          <p:spPr>
            <a:xfrm>
              <a:off x="4417800" y="16274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487" name="Google Shape;2487;p34"/>
            <p:cNvSpPr/>
            <p:nvPr/>
          </p:nvSpPr>
          <p:spPr>
            <a:xfrm>
              <a:off x="5223400" y="16274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488" name="Google Shape;2488;p34"/>
            <p:cNvSpPr/>
            <p:nvPr/>
          </p:nvSpPr>
          <p:spPr>
            <a:xfrm>
              <a:off x="6028975" y="16274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489" name="Google Shape;2489;p34"/>
            <p:cNvSpPr/>
            <p:nvPr/>
          </p:nvSpPr>
          <p:spPr>
            <a:xfrm>
              <a:off x="1190625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718" y="5790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490" name="Google Shape;2490;p34"/>
            <p:cNvSpPr/>
            <p:nvPr/>
          </p:nvSpPr>
          <p:spPr>
            <a:xfrm>
              <a:off x="1996200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790"/>
                    <a:pt x="1737" y="7526"/>
                    <a:pt x="3860" y="7526"/>
                  </a:cubicBezTo>
                  <a:cubicBezTo>
                    <a:pt x="5982" y="7526"/>
                    <a:pt x="7719" y="5790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491" name="Google Shape;2491;p34"/>
            <p:cNvSpPr/>
            <p:nvPr/>
          </p:nvSpPr>
          <p:spPr>
            <a:xfrm>
              <a:off x="2801800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718" y="5790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492" name="Google Shape;2492;p34"/>
            <p:cNvSpPr/>
            <p:nvPr/>
          </p:nvSpPr>
          <p:spPr>
            <a:xfrm>
              <a:off x="3612200" y="2326850"/>
              <a:ext cx="188175" cy="188175"/>
            </a:xfrm>
            <a:custGeom>
              <a:avLst/>
              <a:gdLst/>
              <a:ahLst/>
              <a:cxnLst/>
              <a:rect l="l" t="t" r="r" b="b"/>
              <a:pathLst>
                <a:path w="7527" h="7527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790"/>
                    <a:pt x="1544" y="7526"/>
                    <a:pt x="3667" y="7526"/>
                  </a:cubicBezTo>
                  <a:cubicBezTo>
                    <a:pt x="5789" y="7526"/>
                    <a:pt x="7526" y="5790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493" name="Google Shape;2493;p34"/>
            <p:cNvSpPr/>
            <p:nvPr/>
          </p:nvSpPr>
          <p:spPr>
            <a:xfrm>
              <a:off x="4417800" y="2326850"/>
              <a:ext cx="188150" cy="188175"/>
            </a:xfrm>
            <a:custGeom>
              <a:avLst/>
              <a:gdLst/>
              <a:ahLst/>
              <a:cxnLst/>
              <a:rect l="l" t="t" r="r" b="b"/>
              <a:pathLst>
                <a:path w="7526" h="7527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60" y="7526"/>
                  </a:cubicBezTo>
                  <a:cubicBezTo>
                    <a:pt x="5789" y="7526"/>
                    <a:pt x="7526" y="5790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494" name="Google Shape;2494;p34"/>
            <p:cNvSpPr/>
            <p:nvPr/>
          </p:nvSpPr>
          <p:spPr>
            <a:xfrm>
              <a:off x="5223400" y="2326850"/>
              <a:ext cx="188150" cy="188175"/>
            </a:xfrm>
            <a:custGeom>
              <a:avLst/>
              <a:gdLst/>
              <a:ahLst/>
              <a:cxnLst/>
              <a:rect l="l" t="t" r="r" b="b"/>
              <a:pathLst>
                <a:path w="7526" h="7527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790"/>
                    <a:pt x="1737" y="7526"/>
                    <a:pt x="3859" y="7526"/>
                  </a:cubicBezTo>
                  <a:cubicBezTo>
                    <a:pt x="5982" y="7526"/>
                    <a:pt x="7525" y="5790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495" name="Google Shape;2495;p34"/>
            <p:cNvSpPr/>
            <p:nvPr/>
          </p:nvSpPr>
          <p:spPr>
            <a:xfrm>
              <a:off x="6028975" y="2326850"/>
              <a:ext cx="192975" cy="188175"/>
            </a:xfrm>
            <a:custGeom>
              <a:avLst/>
              <a:gdLst/>
              <a:ahLst/>
              <a:cxnLst/>
              <a:rect l="l" t="t" r="r" b="b"/>
              <a:pathLst>
                <a:path w="7719" h="7527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790"/>
                    <a:pt x="1737" y="7526"/>
                    <a:pt x="3860" y="7526"/>
                  </a:cubicBezTo>
                  <a:cubicBezTo>
                    <a:pt x="5982" y="7526"/>
                    <a:pt x="7719" y="5790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496" name="Google Shape;2496;p34"/>
            <p:cNvSpPr/>
            <p:nvPr/>
          </p:nvSpPr>
          <p:spPr>
            <a:xfrm>
              <a:off x="1190625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497" name="Google Shape;2497;p34"/>
            <p:cNvSpPr/>
            <p:nvPr/>
          </p:nvSpPr>
          <p:spPr>
            <a:xfrm>
              <a:off x="1996200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498" name="Google Shape;2498;p34"/>
            <p:cNvSpPr/>
            <p:nvPr/>
          </p:nvSpPr>
          <p:spPr>
            <a:xfrm>
              <a:off x="2801800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499" name="Google Shape;2499;p34"/>
            <p:cNvSpPr/>
            <p:nvPr/>
          </p:nvSpPr>
          <p:spPr>
            <a:xfrm>
              <a:off x="3612200" y="302150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500" name="Google Shape;2500;p34"/>
            <p:cNvSpPr/>
            <p:nvPr/>
          </p:nvSpPr>
          <p:spPr>
            <a:xfrm>
              <a:off x="4417800" y="30215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501" name="Google Shape;2501;p34"/>
            <p:cNvSpPr/>
            <p:nvPr/>
          </p:nvSpPr>
          <p:spPr>
            <a:xfrm>
              <a:off x="5223400" y="302150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502" name="Google Shape;2502;p34"/>
            <p:cNvSpPr/>
            <p:nvPr/>
          </p:nvSpPr>
          <p:spPr>
            <a:xfrm>
              <a:off x="6028975" y="302150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503" name="Google Shape;2503;p34"/>
            <p:cNvSpPr/>
            <p:nvPr/>
          </p:nvSpPr>
          <p:spPr>
            <a:xfrm>
              <a:off x="1190625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504" name="Google Shape;2504;p34"/>
            <p:cNvSpPr/>
            <p:nvPr/>
          </p:nvSpPr>
          <p:spPr>
            <a:xfrm>
              <a:off x="1996200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505" name="Google Shape;2505;p34"/>
            <p:cNvSpPr/>
            <p:nvPr/>
          </p:nvSpPr>
          <p:spPr>
            <a:xfrm>
              <a:off x="2801800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718" y="5982"/>
                    <a:pt x="7718" y="3859"/>
                  </a:cubicBezTo>
                  <a:cubicBezTo>
                    <a:pt x="7718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506" name="Google Shape;2506;p34"/>
            <p:cNvSpPr/>
            <p:nvPr/>
          </p:nvSpPr>
          <p:spPr>
            <a:xfrm>
              <a:off x="3612200" y="3716150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0"/>
                  </a:moveTo>
                  <a:cubicBezTo>
                    <a:pt x="1544" y="0"/>
                    <a:pt x="1" y="1737"/>
                    <a:pt x="1" y="3859"/>
                  </a:cubicBezTo>
                  <a:cubicBezTo>
                    <a:pt x="1" y="5982"/>
                    <a:pt x="1544" y="7718"/>
                    <a:pt x="3667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507" name="Google Shape;2507;p34"/>
            <p:cNvSpPr/>
            <p:nvPr/>
          </p:nvSpPr>
          <p:spPr>
            <a:xfrm>
              <a:off x="4417800" y="37161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60" y="7718"/>
                  </a:cubicBezTo>
                  <a:cubicBezTo>
                    <a:pt x="5789" y="7718"/>
                    <a:pt x="7526" y="5982"/>
                    <a:pt x="7526" y="3859"/>
                  </a:cubicBezTo>
                  <a:cubicBezTo>
                    <a:pt x="7526" y="1737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508" name="Google Shape;2508;p34"/>
            <p:cNvSpPr/>
            <p:nvPr/>
          </p:nvSpPr>
          <p:spPr>
            <a:xfrm>
              <a:off x="5223400" y="3716150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0"/>
                  </a:moveTo>
                  <a:cubicBezTo>
                    <a:pt x="1737" y="0"/>
                    <a:pt x="0" y="1737"/>
                    <a:pt x="0" y="3859"/>
                  </a:cubicBezTo>
                  <a:cubicBezTo>
                    <a:pt x="0" y="5982"/>
                    <a:pt x="1737" y="7718"/>
                    <a:pt x="3859" y="7718"/>
                  </a:cubicBezTo>
                  <a:cubicBezTo>
                    <a:pt x="5982" y="7718"/>
                    <a:pt x="7525" y="5982"/>
                    <a:pt x="7525" y="3859"/>
                  </a:cubicBezTo>
                  <a:cubicBezTo>
                    <a:pt x="7525" y="1737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509" name="Google Shape;2509;p34"/>
            <p:cNvSpPr/>
            <p:nvPr/>
          </p:nvSpPr>
          <p:spPr>
            <a:xfrm>
              <a:off x="6028975" y="3716150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0"/>
                  </a:moveTo>
                  <a:cubicBezTo>
                    <a:pt x="1737" y="0"/>
                    <a:pt x="1" y="1737"/>
                    <a:pt x="1" y="3859"/>
                  </a:cubicBezTo>
                  <a:cubicBezTo>
                    <a:pt x="1" y="5982"/>
                    <a:pt x="1737" y="7718"/>
                    <a:pt x="3860" y="7718"/>
                  </a:cubicBezTo>
                  <a:cubicBezTo>
                    <a:pt x="5982" y="7718"/>
                    <a:pt x="7719" y="5982"/>
                    <a:pt x="7719" y="3859"/>
                  </a:cubicBezTo>
                  <a:cubicBezTo>
                    <a:pt x="7719" y="1737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510" name="Google Shape;2510;p34"/>
            <p:cNvSpPr/>
            <p:nvPr/>
          </p:nvSpPr>
          <p:spPr>
            <a:xfrm>
              <a:off x="1190625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511" name="Google Shape;2511;p34"/>
            <p:cNvSpPr/>
            <p:nvPr/>
          </p:nvSpPr>
          <p:spPr>
            <a:xfrm>
              <a:off x="1996200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512" name="Google Shape;2512;p34"/>
            <p:cNvSpPr/>
            <p:nvPr/>
          </p:nvSpPr>
          <p:spPr>
            <a:xfrm>
              <a:off x="2801800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718" y="5982"/>
                    <a:pt x="7718" y="3860"/>
                  </a:cubicBezTo>
                  <a:cubicBezTo>
                    <a:pt x="7718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513" name="Google Shape;2513;p34"/>
            <p:cNvSpPr/>
            <p:nvPr/>
          </p:nvSpPr>
          <p:spPr>
            <a:xfrm>
              <a:off x="3612200" y="4410775"/>
              <a:ext cx="188175" cy="192975"/>
            </a:xfrm>
            <a:custGeom>
              <a:avLst/>
              <a:gdLst/>
              <a:ahLst/>
              <a:cxnLst/>
              <a:rect l="l" t="t" r="r" b="b"/>
              <a:pathLst>
                <a:path w="7527" h="7719" extrusionOk="0">
                  <a:moveTo>
                    <a:pt x="3667" y="1"/>
                  </a:moveTo>
                  <a:cubicBezTo>
                    <a:pt x="1544" y="1"/>
                    <a:pt x="1" y="1737"/>
                    <a:pt x="1" y="3860"/>
                  </a:cubicBezTo>
                  <a:cubicBezTo>
                    <a:pt x="1" y="5982"/>
                    <a:pt x="1544" y="7719"/>
                    <a:pt x="3667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6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514" name="Google Shape;2514;p34"/>
            <p:cNvSpPr/>
            <p:nvPr/>
          </p:nvSpPr>
          <p:spPr>
            <a:xfrm>
              <a:off x="4417800" y="441077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60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60" y="7719"/>
                  </a:cubicBezTo>
                  <a:cubicBezTo>
                    <a:pt x="5789" y="7719"/>
                    <a:pt x="7526" y="5982"/>
                    <a:pt x="7526" y="3860"/>
                  </a:cubicBezTo>
                  <a:cubicBezTo>
                    <a:pt x="7526" y="1737"/>
                    <a:pt x="5789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515" name="Google Shape;2515;p34"/>
            <p:cNvSpPr/>
            <p:nvPr/>
          </p:nvSpPr>
          <p:spPr>
            <a:xfrm>
              <a:off x="5223400" y="4410775"/>
              <a:ext cx="188150" cy="192975"/>
            </a:xfrm>
            <a:custGeom>
              <a:avLst/>
              <a:gdLst/>
              <a:ahLst/>
              <a:cxnLst/>
              <a:rect l="l" t="t" r="r" b="b"/>
              <a:pathLst>
                <a:path w="7526" h="7719" extrusionOk="0">
                  <a:moveTo>
                    <a:pt x="3859" y="1"/>
                  </a:moveTo>
                  <a:cubicBezTo>
                    <a:pt x="1737" y="1"/>
                    <a:pt x="0" y="1737"/>
                    <a:pt x="0" y="3860"/>
                  </a:cubicBezTo>
                  <a:cubicBezTo>
                    <a:pt x="0" y="5982"/>
                    <a:pt x="1737" y="7719"/>
                    <a:pt x="3859" y="7719"/>
                  </a:cubicBezTo>
                  <a:cubicBezTo>
                    <a:pt x="5982" y="7719"/>
                    <a:pt x="7525" y="5982"/>
                    <a:pt x="7525" y="3860"/>
                  </a:cubicBezTo>
                  <a:cubicBezTo>
                    <a:pt x="7525" y="1737"/>
                    <a:pt x="5982" y="1"/>
                    <a:pt x="385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516" name="Google Shape;2516;p34"/>
            <p:cNvSpPr/>
            <p:nvPr/>
          </p:nvSpPr>
          <p:spPr>
            <a:xfrm>
              <a:off x="6028975" y="4410775"/>
              <a:ext cx="192975" cy="192975"/>
            </a:xfrm>
            <a:custGeom>
              <a:avLst/>
              <a:gdLst/>
              <a:ahLst/>
              <a:cxnLst/>
              <a:rect l="l" t="t" r="r" b="b"/>
              <a:pathLst>
                <a:path w="7719" h="7719" extrusionOk="0">
                  <a:moveTo>
                    <a:pt x="3860" y="1"/>
                  </a:moveTo>
                  <a:cubicBezTo>
                    <a:pt x="1737" y="1"/>
                    <a:pt x="1" y="1737"/>
                    <a:pt x="1" y="3860"/>
                  </a:cubicBezTo>
                  <a:cubicBezTo>
                    <a:pt x="1" y="5982"/>
                    <a:pt x="1737" y="7719"/>
                    <a:pt x="3860" y="7719"/>
                  </a:cubicBezTo>
                  <a:cubicBezTo>
                    <a:pt x="5982" y="7719"/>
                    <a:pt x="7719" y="5982"/>
                    <a:pt x="7719" y="3860"/>
                  </a:cubicBezTo>
                  <a:cubicBezTo>
                    <a:pt x="7719" y="1737"/>
                    <a:pt x="5982" y="1"/>
                    <a:pt x="386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517" name="Google Shape;2517;p34"/>
            <p:cNvSpPr/>
            <p:nvPr/>
          </p:nvSpPr>
          <p:spPr>
            <a:xfrm>
              <a:off x="1190625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718" y="5789"/>
                    <a:pt x="7718" y="3667"/>
                  </a:cubicBezTo>
                  <a:cubicBezTo>
                    <a:pt x="7718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518" name="Google Shape;2518;p34"/>
            <p:cNvSpPr/>
            <p:nvPr/>
          </p:nvSpPr>
          <p:spPr>
            <a:xfrm>
              <a:off x="1996200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60" y="0"/>
                  </a:moveTo>
                  <a:cubicBezTo>
                    <a:pt x="1737" y="0"/>
                    <a:pt x="1" y="1544"/>
                    <a:pt x="1" y="3667"/>
                  </a:cubicBezTo>
                  <a:cubicBezTo>
                    <a:pt x="1" y="5789"/>
                    <a:pt x="1737" y="7526"/>
                    <a:pt x="3860" y="7526"/>
                  </a:cubicBezTo>
                  <a:cubicBezTo>
                    <a:pt x="5982" y="7526"/>
                    <a:pt x="7719" y="5789"/>
                    <a:pt x="7719" y="3667"/>
                  </a:cubicBezTo>
                  <a:cubicBezTo>
                    <a:pt x="7719" y="1544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519" name="Google Shape;2519;p34"/>
            <p:cNvSpPr/>
            <p:nvPr/>
          </p:nvSpPr>
          <p:spPr>
            <a:xfrm>
              <a:off x="2801800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718" y="5789"/>
                    <a:pt x="7718" y="3667"/>
                  </a:cubicBezTo>
                  <a:cubicBezTo>
                    <a:pt x="7718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520" name="Google Shape;2520;p34"/>
            <p:cNvSpPr/>
            <p:nvPr/>
          </p:nvSpPr>
          <p:spPr>
            <a:xfrm>
              <a:off x="3612200" y="511025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extrusionOk="0">
                  <a:moveTo>
                    <a:pt x="3667" y="0"/>
                  </a:moveTo>
                  <a:cubicBezTo>
                    <a:pt x="1544" y="0"/>
                    <a:pt x="1" y="1544"/>
                    <a:pt x="1" y="3667"/>
                  </a:cubicBezTo>
                  <a:cubicBezTo>
                    <a:pt x="1" y="5789"/>
                    <a:pt x="1544" y="7526"/>
                    <a:pt x="3667" y="7526"/>
                  </a:cubicBezTo>
                  <a:cubicBezTo>
                    <a:pt x="5789" y="7526"/>
                    <a:pt x="7526" y="5789"/>
                    <a:pt x="7526" y="3667"/>
                  </a:cubicBezTo>
                  <a:cubicBezTo>
                    <a:pt x="7526" y="1544"/>
                    <a:pt x="5789" y="0"/>
                    <a:pt x="36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521" name="Google Shape;2521;p34"/>
            <p:cNvSpPr/>
            <p:nvPr/>
          </p:nvSpPr>
          <p:spPr>
            <a:xfrm>
              <a:off x="4417800" y="5110250"/>
              <a:ext cx="188150" cy="188150"/>
            </a:xfrm>
            <a:custGeom>
              <a:avLst/>
              <a:gdLst/>
              <a:ahLst/>
              <a:cxnLst/>
              <a:rect l="l" t="t" r="r" b="b"/>
              <a:pathLst>
                <a:path w="7526" h="7526" extrusionOk="0">
                  <a:moveTo>
                    <a:pt x="3860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60" y="7526"/>
                  </a:cubicBezTo>
                  <a:cubicBezTo>
                    <a:pt x="5789" y="7526"/>
                    <a:pt x="7526" y="5789"/>
                    <a:pt x="7526" y="3667"/>
                  </a:cubicBezTo>
                  <a:cubicBezTo>
                    <a:pt x="7526" y="1544"/>
                    <a:pt x="5789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522" name="Google Shape;2522;p34"/>
            <p:cNvSpPr/>
            <p:nvPr/>
          </p:nvSpPr>
          <p:spPr>
            <a:xfrm>
              <a:off x="5223400" y="5110250"/>
              <a:ext cx="188150" cy="188150"/>
            </a:xfrm>
            <a:custGeom>
              <a:avLst/>
              <a:gdLst/>
              <a:ahLst/>
              <a:cxnLst/>
              <a:rect l="l" t="t" r="r" b="b"/>
              <a:pathLst>
                <a:path w="7526" h="7526" extrusionOk="0">
                  <a:moveTo>
                    <a:pt x="3859" y="0"/>
                  </a:moveTo>
                  <a:cubicBezTo>
                    <a:pt x="1737" y="0"/>
                    <a:pt x="0" y="1544"/>
                    <a:pt x="0" y="3667"/>
                  </a:cubicBezTo>
                  <a:cubicBezTo>
                    <a:pt x="0" y="5789"/>
                    <a:pt x="1737" y="7526"/>
                    <a:pt x="3859" y="7526"/>
                  </a:cubicBezTo>
                  <a:cubicBezTo>
                    <a:pt x="5982" y="7526"/>
                    <a:pt x="7525" y="5789"/>
                    <a:pt x="7525" y="3667"/>
                  </a:cubicBezTo>
                  <a:cubicBezTo>
                    <a:pt x="7525" y="1544"/>
                    <a:pt x="5982" y="0"/>
                    <a:pt x="385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  <p:sp>
          <p:nvSpPr>
            <p:cNvPr id="2523" name="Google Shape;2523;p34"/>
            <p:cNvSpPr/>
            <p:nvPr/>
          </p:nvSpPr>
          <p:spPr>
            <a:xfrm>
              <a:off x="6028975" y="5110250"/>
              <a:ext cx="192975" cy="188150"/>
            </a:xfrm>
            <a:custGeom>
              <a:avLst/>
              <a:gdLst/>
              <a:ahLst/>
              <a:cxnLst/>
              <a:rect l="l" t="t" r="r" b="b"/>
              <a:pathLst>
                <a:path w="7719" h="7526" extrusionOk="0">
                  <a:moveTo>
                    <a:pt x="3860" y="0"/>
                  </a:moveTo>
                  <a:cubicBezTo>
                    <a:pt x="1737" y="0"/>
                    <a:pt x="1" y="1544"/>
                    <a:pt x="1" y="3667"/>
                  </a:cubicBezTo>
                  <a:cubicBezTo>
                    <a:pt x="1" y="5789"/>
                    <a:pt x="1737" y="7526"/>
                    <a:pt x="3860" y="7526"/>
                  </a:cubicBezTo>
                  <a:cubicBezTo>
                    <a:pt x="5982" y="7526"/>
                    <a:pt x="7719" y="5789"/>
                    <a:pt x="7719" y="3667"/>
                  </a:cubicBezTo>
                  <a:cubicBezTo>
                    <a:pt x="7719" y="1544"/>
                    <a:pt x="5982" y="0"/>
                    <a:pt x="386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6E6E6"/>
                </a:solidFill>
              </a:endParaRPr>
            </a:p>
          </p:txBody>
        </p:sp>
      </p:grpSp>
      <p:grpSp>
        <p:nvGrpSpPr>
          <p:cNvPr id="2524" name="Google Shape;2524;p34"/>
          <p:cNvGrpSpPr/>
          <p:nvPr/>
        </p:nvGrpSpPr>
        <p:grpSpPr>
          <a:xfrm>
            <a:off x="8256344" y="456170"/>
            <a:ext cx="167663" cy="167663"/>
            <a:chOff x="1413550" y="461050"/>
            <a:chExt cx="3845475" cy="3845475"/>
          </a:xfrm>
        </p:grpSpPr>
        <p:sp>
          <p:nvSpPr>
            <p:cNvPr id="2525" name="Google Shape;2525;p34"/>
            <p:cNvSpPr/>
            <p:nvPr/>
          </p:nvSpPr>
          <p:spPr>
            <a:xfrm>
              <a:off x="1413550" y="461050"/>
              <a:ext cx="3845475" cy="3845475"/>
            </a:xfrm>
            <a:custGeom>
              <a:avLst/>
              <a:gdLst/>
              <a:ahLst/>
              <a:cxnLst/>
              <a:rect l="l" t="t" r="r" b="b"/>
              <a:pathLst>
                <a:path w="153819" h="153819" fill="none" extrusionOk="0">
                  <a:moveTo>
                    <a:pt x="153819" y="0"/>
                  </a:moveTo>
                  <a:lnTo>
                    <a:pt x="0" y="153819"/>
                  </a:lnTo>
                </a:path>
              </a:pathLst>
            </a:custGeom>
            <a:solidFill>
              <a:srgbClr val="EBBE31"/>
            </a:solidFill>
            <a:ln w="38100" cap="flat" cmpd="sng">
              <a:solidFill>
                <a:srgbClr val="EBBE31"/>
              </a:solidFill>
              <a:prstDash val="solid"/>
              <a:miter lim="2229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34"/>
            <p:cNvSpPr/>
            <p:nvPr/>
          </p:nvSpPr>
          <p:spPr>
            <a:xfrm>
              <a:off x="1413550" y="461050"/>
              <a:ext cx="3845475" cy="3845475"/>
            </a:xfrm>
            <a:custGeom>
              <a:avLst/>
              <a:gdLst/>
              <a:ahLst/>
              <a:cxnLst/>
              <a:rect l="l" t="t" r="r" b="b"/>
              <a:pathLst>
                <a:path w="153819" h="153819" fill="none" extrusionOk="0">
                  <a:moveTo>
                    <a:pt x="153819" y="153819"/>
                  </a:moveTo>
                  <a:lnTo>
                    <a:pt x="0" y="0"/>
                  </a:lnTo>
                </a:path>
              </a:pathLst>
            </a:custGeom>
            <a:solidFill>
              <a:srgbClr val="EBBE31"/>
            </a:solidFill>
            <a:ln w="38100" cap="flat" cmpd="sng">
              <a:solidFill>
                <a:srgbClr val="EBBE31"/>
              </a:solidFill>
              <a:prstDash val="solid"/>
              <a:miter lim="2229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7" name="Google Shape;2527;p34"/>
          <p:cNvGrpSpPr/>
          <p:nvPr/>
        </p:nvGrpSpPr>
        <p:grpSpPr>
          <a:xfrm>
            <a:off x="2562169" y="4604395"/>
            <a:ext cx="167663" cy="167663"/>
            <a:chOff x="1413550" y="461050"/>
            <a:chExt cx="3845475" cy="3845475"/>
          </a:xfrm>
        </p:grpSpPr>
        <p:sp>
          <p:nvSpPr>
            <p:cNvPr id="2528" name="Google Shape;2528;p34"/>
            <p:cNvSpPr/>
            <p:nvPr/>
          </p:nvSpPr>
          <p:spPr>
            <a:xfrm>
              <a:off x="1413550" y="461050"/>
              <a:ext cx="3845475" cy="3845475"/>
            </a:xfrm>
            <a:custGeom>
              <a:avLst/>
              <a:gdLst/>
              <a:ahLst/>
              <a:cxnLst/>
              <a:rect l="l" t="t" r="r" b="b"/>
              <a:pathLst>
                <a:path w="153819" h="153819" fill="none" extrusionOk="0">
                  <a:moveTo>
                    <a:pt x="153819" y="0"/>
                  </a:moveTo>
                  <a:lnTo>
                    <a:pt x="0" y="153819"/>
                  </a:lnTo>
                </a:path>
              </a:pathLst>
            </a:custGeom>
            <a:solidFill>
              <a:srgbClr val="132356"/>
            </a:solidFill>
            <a:ln w="38100" cap="flat" cmpd="sng">
              <a:solidFill>
                <a:srgbClr val="132356"/>
              </a:solidFill>
              <a:prstDash val="solid"/>
              <a:miter lim="2229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34"/>
            <p:cNvSpPr/>
            <p:nvPr/>
          </p:nvSpPr>
          <p:spPr>
            <a:xfrm>
              <a:off x="1413550" y="461050"/>
              <a:ext cx="3845475" cy="3845475"/>
            </a:xfrm>
            <a:custGeom>
              <a:avLst/>
              <a:gdLst/>
              <a:ahLst/>
              <a:cxnLst/>
              <a:rect l="l" t="t" r="r" b="b"/>
              <a:pathLst>
                <a:path w="153819" h="153819" fill="none" extrusionOk="0">
                  <a:moveTo>
                    <a:pt x="153819" y="153819"/>
                  </a:moveTo>
                  <a:lnTo>
                    <a:pt x="0" y="0"/>
                  </a:lnTo>
                </a:path>
              </a:pathLst>
            </a:custGeom>
            <a:solidFill>
              <a:srgbClr val="132356"/>
            </a:solidFill>
            <a:ln w="38100" cap="flat" cmpd="sng">
              <a:solidFill>
                <a:srgbClr val="132356"/>
              </a:solidFill>
              <a:prstDash val="solid"/>
              <a:miter lim="22292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0" name="Google Shape;2530;p34"/>
          <p:cNvGrpSpPr/>
          <p:nvPr/>
        </p:nvGrpSpPr>
        <p:grpSpPr>
          <a:xfrm>
            <a:off x="7282016" y="3884804"/>
            <a:ext cx="1698771" cy="1154487"/>
            <a:chOff x="720000" y="3298275"/>
            <a:chExt cx="1921904" cy="1306128"/>
          </a:xfrm>
        </p:grpSpPr>
        <p:sp>
          <p:nvSpPr>
            <p:cNvPr id="2531" name="Google Shape;2531;p34"/>
            <p:cNvSpPr/>
            <p:nvPr/>
          </p:nvSpPr>
          <p:spPr>
            <a:xfrm>
              <a:off x="1222425" y="3298275"/>
              <a:ext cx="1419479" cy="1122053"/>
            </a:xfrm>
            <a:custGeom>
              <a:avLst/>
              <a:gdLst/>
              <a:ahLst/>
              <a:cxnLst/>
              <a:rect l="l" t="t" r="r" b="b"/>
              <a:pathLst>
                <a:path w="250349" h="197893" extrusionOk="0">
                  <a:moveTo>
                    <a:pt x="246463" y="0"/>
                  </a:moveTo>
                  <a:lnTo>
                    <a:pt x="0" y="192897"/>
                  </a:lnTo>
                  <a:lnTo>
                    <a:pt x="3886" y="197893"/>
                  </a:lnTo>
                  <a:lnTo>
                    <a:pt x="250349" y="4996"/>
                  </a:lnTo>
                  <a:lnTo>
                    <a:pt x="246463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34"/>
            <p:cNvSpPr/>
            <p:nvPr/>
          </p:nvSpPr>
          <p:spPr>
            <a:xfrm>
              <a:off x="720000" y="3482350"/>
              <a:ext cx="1419479" cy="1122053"/>
            </a:xfrm>
            <a:custGeom>
              <a:avLst/>
              <a:gdLst/>
              <a:ahLst/>
              <a:cxnLst/>
              <a:rect l="l" t="t" r="r" b="b"/>
              <a:pathLst>
                <a:path w="250349" h="197893" extrusionOk="0">
                  <a:moveTo>
                    <a:pt x="246463" y="0"/>
                  </a:moveTo>
                  <a:lnTo>
                    <a:pt x="0" y="192897"/>
                  </a:lnTo>
                  <a:lnTo>
                    <a:pt x="3886" y="197893"/>
                  </a:lnTo>
                  <a:lnTo>
                    <a:pt x="250349" y="4996"/>
                  </a:lnTo>
                  <a:lnTo>
                    <a:pt x="246463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  <a:defRPr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5" r:id="rId3"/>
    <p:sldLayoutId id="2147483659" r:id="rId4"/>
    <p:sldLayoutId id="2147483660" r:id="rId5"/>
    <p:sldLayoutId id="2147483665" r:id="rId6"/>
    <p:sldLayoutId id="2147483679" r:id="rId7"/>
    <p:sldLayoutId id="214748368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customXml" Target="../ink/ink1.xml"/><Relationship Id="rId7" Type="http://schemas.openxmlformats.org/officeDocument/2006/relationships/customXml" Target="../ink/ink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5" Type="http://schemas.openxmlformats.org/officeDocument/2006/relationships/customXml" Target="../ink/ink2.xml"/><Relationship Id="rId10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customXml" Target="../ink/ink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flaticon.com/" TargetMode="External"/><Relationship Id="rId3" Type="http://schemas.openxmlformats.org/officeDocument/2006/relationships/customXml" Target="../ink/ink14.xml"/><Relationship Id="rId7" Type="http://schemas.openxmlformats.org/officeDocument/2006/relationships/hyperlink" Target="https://www.google.com/font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customXml" Target="../ink/ink15.xml"/><Relationship Id="rId4" Type="http://schemas.openxmlformats.org/officeDocument/2006/relationships/image" Target="../media/image12.png"/><Relationship Id="rId9" Type="http://schemas.openxmlformats.org/officeDocument/2006/relationships/hyperlink" Target="http://daneden.me/animate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customXml" Target="../ink/ink17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customXml" Target="../ink/ink18.xml"/><Relationship Id="rId7" Type="http://schemas.openxmlformats.org/officeDocument/2006/relationships/customXml" Target="../ink/ink2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customXml" Target="../ink/ink19.xml"/><Relationship Id="rId4" Type="http://schemas.openxmlformats.org/officeDocument/2006/relationships/image" Target="../media/image9.pn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customXml" Target="../ink/ink2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customXml" Target="../ink/ink23.xml"/><Relationship Id="rId7" Type="http://schemas.openxmlformats.org/officeDocument/2006/relationships/customXml" Target="../ink/ink2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png"/><Relationship Id="rId5" Type="http://schemas.openxmlformats.org/officeDocument/2006/relationships/customXml" Target="../ink/ink24.xml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customXml" Target="../ink/ink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customXml" Target="../ink/ink28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customXml" Target="../ink/ink30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customXml" Target="../ink/ink3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customXml" Target="../ink/ink34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customXml" Target="../ink/ink35.xm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customXml" Target="../ink/ink36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customXml" Target="../ink/ink38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customXml" Target="../ink/ink40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customXml" Target="../ink/ink4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customXml" Target="../ink/ink43.xm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customXml" Target="../ink/ink44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customXml" Target="../ink/ink46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7.xml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customXml" Target="../ink/ink48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9.xml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customXml" Target="../ink/ink50.xml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customXml" Target="../ink/ink51.xml"/><Relationship Id="rId7" Type="http://schemas.openxmlformats.org/officeDocument/2006/relationships/customXml" Target="../ink/ink5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0.png"/><Relationship Id="rId5" Type="http://schemas.openxmlformats.org/officeDocument/2006/relationships/customXml" Target="../ink/ink52.xml"/><Relationship Id="rId10" Type="http://schemas.openxmlformats.org/officeDocument/2006/relationships/image" Target="../media/image1.png"/><Relationship Id="rId4" Type="http://schemas.openxmlformats.org/officeDocument/2006/relationships/image" Target="../media/image120.png"/><Relationship Id="rId9" Type="http://schemas.openxmlformats.org/officeDocument/2006/relationships/customXml" Target="../ink/ink5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customXml" Target="../ink/ink7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customXml" Target="../ink/ink8.xml"/><Relationship Id="rId7" Type="http://schemas.openxmlformats.org/officeDocument/2006/relationships/customXml" Target="../ink/ink1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customXml" Target="../ink/ink9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customXml" Target="../ink/ink11.xml"/><Relationship Id="rId7" Type="http://schemas.openxmlformats.org/officeDocument/2006/relationships/customXml" Target="../ink/ink1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customXml" Target="../ink/ink1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1" name="Google Shape;2541;p37"/>
          <p:cNvGrpSpPr/>
          <p:nvPr/>
        </p:nvGrpSpPr>
        <p:grpSpPr>
          <a:xfrm>
            <a:off x="3818213" y="888288"/>
            <a:ext cx="5212075" cy="3685882"/>
            <a:chOff x="3818213" y="888288"/>
            <a:chExt cx="5212075" cy="3685882"/>
          </a:xfrm>
        </p:grpSpPr>
        <p:grpSp>
          <p:nvGrpSpPr>
            <p:cNvPr id="2542" name="Google Shape;2542;p37"/>
            <p:cNvGrpSpPr/>
            <p:nvPr/>
          </p:nvGrpSpPr>
          <p:grpSpPr>
            <a:xfrm>
              <a:off x="4266717" y="4448169"/>
              <a:ext cx="3846821" cy="126000"/>
              <a:chOff x="401700" y="3990925"/>
              <a:chExt cx="4170900" cy="126000"/>
            </a:xfrm>
          </p:grpSpPr>
          <p:cxnSp>
            <p:nvCxnSpPr>
              <p:cNvPr id="2543" name="Google Shape;2543;p37"/>
              <p:cNvCxnSpPr/>
              <p:nvPr/>
            </p:nvCxnSpPr>
            <p:spPr>
              <a:xfrm>
                <a:off x="401700" y="3990925"/>
                <a:ext cx="41709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E6E6E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44" name="Google Shape;2544;p37"/>
              <p:cNvCxnSpPr/>
              <p:nvPr/>
            </p:nvCxnSpPr>
            <p:spPr>
              <a:xfrm>
                <a:off x="1055464" y="4116925"/>
                <a:ext cx="2329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E6E6E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545" name="Google Shape;2545;p37"/>
            <p:cNvGrpSpPr/>
            <p:nvPr/>
          </p:nvGrpSpPr>
          <p:grpSpPr>
            <a:xfrm>
              <a:off x="3818213" y="888288"/>
              <a:ext cx="5212075" cy="3451650"/>
              <a:chOff x="1190200" y="943625"/>
              <a:chExt cx="5212075" cy="3451650"/>
            </a:xfrm>
          </p:grpSpPr>
          <p:sp>
            <p:nvSpPr>
              <p:cNvPr id="2546" name="Google Shape;2546;p37"/>
              <p:cNvSpPr/>
              <p:nvPr/>
            </p:nvSpPr>
            <p:spPr>
              <a:xfrm>
                <a:off x="1190200" y="4224300"/>
                <a:ext cx="5212075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208483" h="134" extrusionOk="0">
                    <a:moveTo>
                      <a:pt x="0" y="0"/>
                    </a:moveTo>
                    <a:lnTo>
                      <a:pt x="0" y="134"/>
                    </a:lnTo>
                    <a:lnTo>
                      <a:pt x="208482" y="134"/>
                    </a:lnTo>
                    <a:lnTo>
                      <a:pt x="208482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2547;p37"/>
              <p:cNvSpPr/>
              <p:nvPr/>
            </p:nvSpPr>
            <p:spPr>
              <a:xfrm>
                <a:off x="5324800" y="4295175"/>
                <a:ext cx="27105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0842" h="135" extrusionOk="0">
                    <a:moveTo>
                      <a:pt x="1" y="1"/>
                    </a:moveTo>
                    <a:lnTo>
                      <a:pt x="1" y="134"/>
                    </a:lnTo>
                    <a:lnTo>
                      <a:pt x="10842" y="134"/>
                    </a:lnTo>
                    <a:lnTo>
                      <a:pt x="10842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8" name="Google Shape;2548;p37"/>
              <p:cNvSpPr/>
              <p:nvPr/>
            </p:nvSpPr>
            <p:spPr>
              <a:xfrm>
                <a:off x="4390800" y="4314375"/>
                <a:ext cx="90100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101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3603" y="100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2549;p37"/>
              <p:cNvSpPr/>
              <p:nvPr/>
            </p:nvSpPr>
            <p:spPr>
              <a:xfrm>
                <a:off x="5680050" y="4391925"/>
                <a:ext cx="200175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8007" h="134" extrusionOk="0">
                    <a:moveTo>
                      <a:pt x="1" y="0"/>
                    </a:moveTo>
                    <a:lnTo>
                      <a:pt x="1" y="134"/>
                    </a:lnTo>
                    <a:lnTo>
                      <a:pt x="8007" y="134"/>
                    </a:lnTo>
                    <a:lnTo>
                      <a:pt x="8007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2550;p37"/>
              <p:cNvSpPr/>
              <p:nvPr/>
            </p:nvSpPr>
            <p:spPr>
              <a:xfrm>
                <a:off x="1737250" y="4312700"/>
                <a:ext cx="170150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6806" h="134" extrusionOk="0">
                    <a:moveTo>
                      <a:pt x="0" y="0"/>
                    </a:moveTo>
                    <a:lnTo>
                      <a:pt x="0" y="134"/>
                    </a:lnTo>
                    <a:lnTo>
                      <a:pt x="6805" y="134"/>
                    </a:lnTo>
                    <a:lnTo>
                      <a:pt x="6805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2551;p37"/>
              <p:cNvSpPr/>
              <p:nvPr/>
            </p:nvSpPr>
            <p:spPr>
              <a:xfrm>
                <a:off x="1962400" y="4312700"/>
                <a:ext cx="383650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15346" h="134" extrusionOk="0">
                    <a:moveTo>
                      <a:pt x="1" y="0"/>
                    </a:moveTo>
                    <a:lnTo>
                      <a:pt x="1" y="134"/>
                    </a:lnTo>
                    <a:lnTo>
                      <a:pt x="15345" y="134"/>
                    </a:lnTo>
                    <a:lnTo>
                      <a:pt x="15345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2552;p37"/>
              <p:cNvSpPr/>
              <p:nvPr/>
            </p:nvSpPr>
            <p:spPr>
              <a:xfrm>
                <a:off x="3292525" y="4356900"/>
                <a:ext cx="976550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39062" h="134" extrusionOk="0">
                    <a:moveTo>
                      <a:pt x="0" y="0"/>
                    </a:moveTo>
                    <a:lnTo>
                      <a:pt x="0" y="134"/>
                    </a:lnTo>
                    <a:lnTo>
                      <a:pt x="39062" y="134"/>
                    </a:lnTo>
                    <a:lnTo>
                      <a:pt x="39062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2553;p37"/>
              <p:cNvSpPr/>
              <p:nvPr/>
            </p:nvSpPr>
            <p:spPr>
              <a:xfrm>
                <a:off x="2742125" y="1318050"/>
                <a:ext cx="735550" cy="246025"/>
              </a:xfrm>
              <a:custGeom>
                <a:avLst/>
                <a:gdLst/>
                <a:ahLst/>
                <a:cxnLst/>
                <a:rect l="l" t="t" r="r" b="b"/>
                <a:pathLst>
                  <a:path w="29422" h="9841" extrusionOk="0">
                    <a:moveTo>
                      <a:pt x="4771" y="1"/>
                    </a:moveTo>
                    <a:cubicBezTo>
                      <a:pt x="2202" y="1"/>
                      <a:pt x="1368" y="2836"/>
                      <a:pt x="2436" y="6805"/>
                    </a:cubicBezTo>
                    <a:cubicBezTo>
                      <a:pt x="2002" y="7539"/>
                      <a:pt x="1" y="8607"/>
                      <a:pt x="101" y="9841"/>
                    </a:cubicBezTo>
                    <a:lnTo>
                      <a:pt x="29388" y="9841"/>
                    </a:lnTo>
                    <a:cubicBezTo>
                      <a:pt x="29422" y="9674"/>
                      <a:pt x="29355" y="9607"/>
                      <a:pt x="29322" y="9507"/>
                    </a:cubicBezTo>
                    <a:cubicBezTo>
                      <a:pt x="28673" y="8146"/>
                      <a:pt x="27426" y="7036"/>
                      <a:pt x="26499" y="7036"/>
                    </a:cubicBezTo>
                    <a:cubicBezTo>
                      <a:pt x="26472" y="7036"/>
                      <a:pt x="26446" y="7037"/>
                      <a:pt x="26420" y="7039"/>
                    </a:cubicBezTo>
                    <a:cubicBezTo>
                      <a:pt x="26053" y="7039"/>
                      <a:pt x="25786" y="7272"/>
                      <a:pt x="25619" y="7539"/>
                    </a:cubicBezTo>
                    <a:cubicBezTo>
                      <a:pt x="23948" y="5868"/>
                      <a:pt x="22038" y="4793"/>
                      <a:pt x="20425" y="4793"/>
                    </a:cubicBezTo>
                    <a:cubicBezTo>
                      <a:pt x="20332" y="4793"/>
                      <a:pt x="20240" y="4797"/>
                      <a:pt x="20148" y="4804"/>
                    </a:cubicBezTo>
                    <a:cubicBezTo>
                      <a:pt x="19348" y="4837"/>
                      <a:pt x="18647" y="5204"/>
                      <a:pt x="18180" y="5838"/>
                    </a:cubicBezTo>
                    <a:cubicBezTo>
                      <a:pt x="16312" y="3170"/>
                      <a:pt x="13911" y="1268"/>
                      <a:pt x="12143" y="1268"/>
                    </a:cubicBezTo>
                    <a:cubicBezTo>
                      <a:pt x="11142" y="1268"/>
                      <a:pt x="10508" y="1869"/>
                      <a:pt x="10308" y="2936"/>
                    </a:cubicBezTo>
                    <a:cubicBezTo>
                      <a:pt x="8407" y="1135"/>
                      <a:pt x="6405" y="1"/>
                      <a:pt x="4771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2554;p37"/>
              <p:cNvSpPr/>
              <p:nvPr/>
            </p:nvSpPr>
            <p:spPr>
              <a:xfrm>
                <a:off x="4088100" y="943625"/>
                <a:ext cx="570425" cy="190975"/>
              </a:xfrm>
              <a:custGeom>
                <a:avLst/>
                <a:gdLst/>
                <a:ahLst/>
                <a:cxnLst/>
                <a:rect l="l" t="t" r="r" b="b"/>
                <a:pathLst>
                  <a:path w="22817" h="7639" extrusionOk="0">
                    <a:moveTo>
                      <a:pt x="3703" y="0"/>
                    </a:moveTo>
                    <a:cubicBezTo>
                      <a:pt x="1701" y="0"/>
                      <a:pt x="1101" y="2235"/>
                      <a:pt x="1868" y="5271"/>
                    </a:cubicBezTo>
                    <a:cubicBezTo>
                      <a:pt x="1535" y="5838"/>
                      <a:pt x="0" y="6638"/>
                      <a:pt x="33" y="7639"/>
                    </a:cubicBezTo>
                    <a:lnTo>
                      <a:pt x="22816" y="7639"/>
                    </a:lnTo>
                    <a:lnTo>
                      <a:pt x="22716" y="7439"/>
                    </a:lnTo>
                    <a:cubicBezTo>
                      <a:pt x="22226" y="6327"/>
                      <a:pt x="21254" y="5503"/>
                      <a:pt x="20524" y="5503"/>
                    </a:cubicBezTo>
                    <a:cubicBezTo>
                      <a:pt x="20510" y="5503"/>
                      <a:pt x="20496" y="5503"/>
                      <a:pt x="20481" y="5504"/>
                    </a:cubicBezTo>
                    <a:cubicBezTo>
                      <a:pt x="20215" y="5504"/>
                      <a:pt x="19981" y="5671"/>
                      <a:pt x="19881" y="5904"/>
                    </a:cubicBezTo>
                    <a:cubicBezTo>
                      <a:pt x="18606" y="4598"/>
                      <a:pt x="17186" y="3756"/>
                      <a:pt x="15945" y="3756"/>
                    </a:cubicBezTo>
                    <a:cubicBezTo>
                      <a:pt x="15855" y="3756"/>
                      <a:pt x="15766" y="3761"/>
                      <a:pt x="15678" y="3770"/>
                    </a:cubicBezTo>
                    <a:cubicBezTo>
                      <a:pt x="15111" y="3803"/>
                      <a:pt x="14510" y="4103"/>
                      <a:pt x="14144" y="4570"/>
                    </a:cubicBezTo>
                    <a:cubicBezTo>
                      <a:pt x="12676" y="2469"/>
                      <a:pt x="10808" y="968"/>
                      <a:pt x="9440" y="968"/>
                    </a:cubicBezTo>
                    <a:cubicBezTo>
                      <a:pt x="8673" y="968"/>
                      <a:pt x="8173" y="1468"/>
                      <a:pt x="8006" y="2268"/>
                    </a:cubicBezTo>
                    <a:cubicBezTo>
                      <a:pt x="6505" y="834"/>
                      <a:pt x="4970" y="0"/>
                      <a:pt x="3703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2555;p37"/>
              <p:cNvSpPr/>
              <p:nvPr/>
            </p:nvSpPr>
            <p:spPr>
              <a:xfrm>
                <a:off x="1812300" y="1099575"/>
                <a:ext cx="698850" cy="236025"/>
              </a:xfrm>
              <a:custGeom>
                <a:avLst/>
                <a:gdLst/>
                <a:ahLst/>
                <a:cxnLst/>
                <a:rect l="l" t="t" r="r" b="b"/>
                <a:pathLst>
                  <a:path w="27954" h="9441" extrusionOk="0">
                    <a:moveTo>
                      <a:pt x="7606" y="0"/>
                    </a:moveTo>
                    <a:cubicBezTo>
                      <a:pt x="5971" y="0"/>
                      <a:pt x="5238" y="1735"/>
                      <a:pt x="5471" y="4403"/>
                    </a:cubicBezTo>
                    <a:cubicBezTo>
                      <a:pt x="4670" y="3603"/>
                      <a:pt x="3937" y="3136"/>
                      <a:pt x="3269" y="3136"/>
                    </a:cubicBezTo>
                    <a:cubicBezTo>
                      <a:pt x="2402" y="3136"/>
                      <a:pt x="1969" y="4036"/>
                      <a:pt x="2069" y="5404"/>
                    </a:cubicBezTo>
                    <a:lnTo>
                      <a:pt x="1835" y="5404"/>
                    </a:lnTo>
                    <a:cubicBezTo>
                      <a:pt x="501" y="5637"/>
                      <a:pt x="0" y="7405"/>
                      <a:pt x="634" y="9440"/>
                    </a:cubicBezTo>
                    <a:lnTo>
                      <a:pt x="27954" y="9440"/>
                    </a:lnTo>
                    <a:cubicBezTo>
                      <a:pt x="27372" y="8276"/>
                      <a:pt x="26382" y="7269"/>
                      <a:pt x="25654" y="7269"/>
                    </a:cubicBezTo>
                    <a:cubicBezTo>
                      <a:pt x="25631" y="7269"/>
                      <a:pt x="25608" y="7270"/>
                      <a:pt x="25585" y="7272"/>
                    </a:cubicBezTo>
                    <a:cubicBezTo>
                      <a:pt x="25285" y="7305"/>
                      <a:pt x="25018" y="7539"/>
                      <a:pt x="24952" y="7839"/>
                    </a:cubicBezTo>
                    <a:cubicBezTo>
                      <a:pt x="23533" y="6073"/>
                      <a:pt x="21935" y="4993"/>
                      <a:pt x="20580" y="4993"/>
                    </a:cubicBezTo>
                    <a:cubicBezTo>
                      <a:pt x="20502" y="4993"/>
                      <a:pt x="20425" y="4996"/>
                      <a:pt x="20348" y="5004"/>
                    </a:cubicBezTo>
                    <a:cubicBezTo>
                      <a:pt x="19681" y="5037"/>
                      <a:pt x="19114" y="5437"/>
                      <a:pt x="18781" y="6038"/>
                    </a:cubicBezTo>
                    <a:cubicBezTo>
                      <a:pt x="17146" y="3269"/>
                      <a:pt x="15111" y="1334"/>
                      <a:pt x="13677" y="1334"/>
                    </a:cubicBezTo>
                    <a:cubicBezTo>
                      <a:pt x="12843" y="1334"/>
                      <a:pt x="12409" y="1935"/>
                      <a:pt x="12243" y="3002"/>
                    </a:cubicBezTo>
                    <a:cubicBezTo>
                      <a:pt x="10575" y="1168"/>
                      <a:pt x="8907" y="0"/>
                      <a:pt x="7606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2556;p37"/>
              <p:cNvSpPr/>
              <p:nvPr/>
            </p:nvSpPr>
            <p:spPr>
              <a:xfrm>
                <a:off x="4540075" y="1830075"/>
                <a:ext cx="801425" cy="271900"/>
              </a:xfrm>
              <a:custGeom>
                <a:avLst/>
                <a:gdLst/>
                <a:ahLst/>
                <a:cxnLst/>
                <a:rect l="l" t="t" r="r" b="b"/>
                <a:pathLst>
                  <a:path w="32057" h="10876" extrusionOk="0">
                    <a:moveTo>
                      <a:pt x="8740" y="1"/>
                    </a:moveTo>
                    <a:cubicBezTo>
                      <a:pt x="6872" y="1"/>
                      <a:pt x="6038" y="2002"/>
                      <a:pt x="6272" y="5038"/>
                    </a:cubicBezTo>
                    <a:cubicBezTo>
                      <a:pt x="5371" y="4171"/>
                      <a:pt x="4471" y="3603"/>
                      <a:pt x="3770" y="3603"/>
                    </a:cubicBezTo>
                    <a:cubicBezTo>
                      <a:pt x="2769" y="3603"/>
                      <a:pt x="2302" y="4604"/>
                      <a:pt x="2402" y="6205"/>
                    </a:cubicBezTo>
                    <a:cubicBezTo>
                      <a:pt x="2302" y="6205"/>
                      <a:pt x="2236" y="6205"/>
                      <a:pt x="2136" y="6239"/>
                    </a:cubicBezTo>
                    <a:cubicBezTo>
                      <a:pt x="601" y="6506"/>
                      <a:pt x="1" y="8540"/>
                      <a:pt x="768" y="10875"/>
                    </a:cubicBezTo>
                    <a:lnTo>
                      <a:pt x="32057" y="10875"/>
                    </a:lnTo>
                    <a:cubicBezTo>
                      <a:pt x="31268" y="9429"/>
                      <a:pt x="30123" y="8339"/>
                      <a:pt x="29292" y="8339"/>
                    </a:cubicBezTo>
                    <a:cubicBezTo>
                      <a:pt x="29280" y="8339"/>
                      <a:pt x="29267" y="8340"/>
                      <a:pt x="29255" y="8340"/>
                    </a:cubicBezTo>
                    <a:cubicBezTo>
                      <a:pt x="28921" y="8374"/>
                      <a:pt x="28621" y="8607"/>
                      <a:pt x="28554" y="8907"/>
                    </a:cubicBezTo>
                    <a:cubicBezTo>
                      <a:pt x="26901" y="6936"/>
                      <a:pt x="25067" y="5662"/>
                      <a:pt x="23541" y="5662"/>
                    </a:cubicBezTo>
                    <a:cubicBezTo>
                      <a:pt x="23466" y="5662"/>
                      <a:pt x="23391" y="5665"/>
                      <a:pt x="23317" y="5672"/>
                    </a:cubicBezTo>
                    <a:cubicBezTo>
                      <a:pt x="22583" y="5738"/>
                      <a:pt x="21883" y="6172"/>
                      <a:pt x="21549" y="6873"/>
                    </a:cubicBezTo>
                    <a:cubicBezTo>
                      <a:pt x="19648" y="3704"/>
                      <a:pt x="17313" y="1502"/>
                      <a:pt x="15712" y="1502"/>
                    </a:cubicBezTo>
                    <a:cubicBezTo>
                      <a:pt x="14778" y="1502"/>
                      <a:pt x="14211" y="2202"/>
                      <a:pt x="14044" y="3403"/>
                    </a:cubicBezTo>
                    <a:cubicBezTo>
                      <a:pt x="12143" y="1268"/>
                      <a:pt x="10241" y="1"/>
                      <a:pt x="8740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2557;p37"/>
              <p:cNvSpPr/>
              <p:nvPr/>
            </p:nvSpPr>
            <p:spPr>
              <a:xfrm>
                <a:off x="1962400" y="1622425"/>
                <a:ext cx="339450" cy="85925"/>
              </a:xfrm>
              <a:custGeom>
                <a:avLst/>
                <a:gdLst/>
                <a:ahLst/>
                <a:cxnLst/>
                <a:rect l="l" t="t" r="r" b="b"/>
                <a:pathLst>
                  <a:path w="13578" h="3437" extrusionOk="0">
                    <a:moveTo>
                      <a:pt x="1" y="1"/>
                    </a:moveTo>
                    <a:lnTo>
                      <a:pt x="1268" y="768"/>
                    </a:lnTo>
                    <a:cubicBezTo>
                      <a:pt x="1669" y="1002"/>
                      <a:pt x="2069" y="1235"/>
                      <a:pt x="2436" y="1502"/>
                    </a:cubicBezTo>
                    <a:cubicBezTo>
                      <a:pt x="2803" y="1769"/>
                      <a:pt x="3170" y="2036"/>
                      <a:pt x="3570" y="2303"/>
                    </a:cubicBezTo>
                    <a:cubicBezTo>
                      <a:pt x="3937" y="2536"/>
                      <a:pt x="4270" y="2836"/>
                      <a:pt x="4571" y="3103"/>
                    </a:cubicBezTo>
                    <a:lnTo>
                      <a:pt x="4938" y="3437"/>
                    </a:lnTo>
                    <a:lnTo>
                      <a:pt x="5471" y="3203"/>
                    </a:lnTo>
                    <a:cubicBezTo>
                      <a:pt x="6072" y="3003"/>
                      <a:pt x="6739" y="2803"/>
                      <a:pt x="7406" y="2636"/>
                    </a:cubicBezTo>
                    <a:cubicBezTo>
                      <a:pt x="8073" y="2469"/>
                      <a:pt x="8740" y="2269"/>
                      <a:pt x="9441" y="2102"/>
                    </a:cubicBezTo>
                    <a:cubicBezTo>
                      <a:pt x="10808" y="1702"/>
                      <a:pt x="12176" y="1369"/>
                      <a:pt x="13577" y="935"/>
                    </a:cubicBezTo>
                    <a:lnTo>
                      <a:pt x="13577" y="935"/>
                    </a:lnTo>
                    <a:cubicBezTo>
                      <a:pt x="12743" y="968"/>
                      <a:pt x="11976" y="968"/>
                      <a:pt x="11242" y="1035"/>
                    </a:cubicBezTo>
                    <a:cubicBezTo>
                      <a:pt x="10475" y="1102"/>
                      <a:pt x="9741" y="1202"/>
                      <a:pt x="9007" y="1302"/>
                    </a:cubicBezTo>
                    <a:cubicBezTo>
                      <a:pt x="8307" y="1369"/>
                      <a:pt x="7573" y="1535"/>
                      <a:pt x="6839" y="1769"/>
                    </a:cubicBezTo>
                    <a:cubicBezTo>
                      <a:pt x="6305" y="1869"/>
                      <a:pt x="5772" y="2036"/>
                      <a:pt x="5238" y="2236"/>
                    </a:cubicBezTo>
                    <a:cubicBezTo>
                      <a:pt x="4571" y="1769"/>
                      <a:pt x="3803" y="1335"/>
                      <a:pt x="3036" y="1002"/>
                    </a:cubicBezTo>
                    <a:cubicBezTo>
                      <a:pt x="2536" y="802"/>
                      <a:pt x="2102" y="568"/>
                      <a:pt x="1602" y="401"/>
                    </a:cubicBezTo>
                    <a:cubicBezTo>
                      <a:pt x="1102" y="234"/>
                      <a:pt x="534" y="134"/>
                      <a:pt x="1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8" name="Google Shape;2558;p37"/>
              <p:cNvSpPr/>
              <p:nvPr/>
            </p:nvSpPr>
            <p:spPr>
              <a:xfrm>
                <a:off x="2511975" y="1750850"/>
                <a:ext cx="340250" cy="86775"/>
              </a:xfrm>
              <a:custGeom>
                <a:avLst/>
                <a:gdLst/>
                <a:ahLst/>
                <a:cxnLst/>
                <a:rect l="l" t="t" r="r" b="b"/>
                <a:pathLst>
                  <a:path w="13610" h="3471" extrusionOk="0">
                    <a:moveTo>
                      <a:pt x="0" y="1"/>
                    </a:moveTo>
                    <a:lnTo>
                      <a:pt x="1268" y="735"/>
                    </a:lnTo>
                    <a:cubicBezTo>
                      <a:pt x="1668" y="1002"/>
                      <a:pt x="2035" y="1235"/>
                      <a:pt x="2469" y="1502"/>
                    </a:cubicBezTo>
                    <a:cubicBezTo>
                      <a:pt x="2869" y="1736"/>
                      <a:pt x="3202" y="2036"/>
                      <a:pt x="3603" y="2303"/>
                    </a:cubicBezTo>
                    <a:cubicBezTo>
                      <a:pt x="3970" y="2536"/>
                      <a:pt x="4270" y="2836"/>
                      <a:pt x="4603" y="3137"/>
                    </a:cubicBezTo>
                    <a:lnTo>
                      <a:pt x="4970" y="3470"/>
                    </a:lnTo>
                    <a:lnTo>
                      <a:pt x="5504" y="3237"/>
                    </a:lnTo>
                    <a:cubicBezTo>
                      <a:pt x="6104" y="3003"/>
                      <a:pt x="6772" y="2836"/>
                      <a:pt x="7439" y="2636"/>
                    </a:cubicBezTo>
                    <a:cubicBezTo>
                      <a:pt x="8106" y="2403"/>
                      <a:pt x="8773" y="2236"/>
                      <a:pt x="9474" y="2069"/>
                    </a:cubicBezTo>
                    <a:cubicBezTo>
                      <a:pt x="10841" y="1702"/>
                      <a:pt x="12209" y="1369"/>
                      <a:pt x="13610" y="902"/>
                    </a:cubicBezTo>
                    <a:cubicBezTo>
                      <a:pt x="12709" y="902"/>
                      <a:pt x="11975" y="968"/>
                      <a:pt x="11208" y="1035"/>
                    </a:cubicBezTo>
                    <a:cubicBezTo>
                      <a:pt x="10474" y="1068"/>
                      <a:pt x="9707" y="1202"/>
                      <a:pt x="9007" y="1269"/>
                    </a:cubicBezTo>
                    <a:cubicBezTo>
                      <a:pt x="8306" y="1369"/>
                      <a:pt x="7539" y="1535"/>
                      <a:pt x="6838" y="1736"/>
                    </a:cubicBezTo>
                    <a:cubicBezTo>
                      <a:pt x="6305" y="1869"/>
                      <a:pt x="5771" y="2036"/>
                      <a:pt x="5204" y="2236"/>
                    </a:cubicBezTo>
                    <a:cubicBezTo>
                      <a:pt x="4537" y="1736"/>
                      <a:pt x="3803" y="1335"/>
                      <a:pt x="3036" y="1002"/>
                    </a:cubicBezTo>
                    <a:cubicBezTo>
                      <a:pt x="2602" y="768"/>
                      <a:pt x="2068" y="568"/>
                      <a:pt x="1601" y="401"/>
                    </a:cubicBezTo>
                    <a:cubicBezTo>
                      <a:pt x="1101" y="234"/>
                      <a:pt x="534" y="101"/>
                      <a:pt x="0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2559;p37"/>
              <p:cNvSpPr/>
              <p:nvPr/>
            </p:nvSpPr>
            <p:spPr>
              <a:xfrm>
                <a:off x="5154675" y="1675800"/>
                <a:ext cx="393650" cy="100100"/>
              </a:xfrm>
              <a:custGeom>
                <a:avLst/>
                <a:gdLst/>
                <a:ahLst/>
                <a:cxnLst/>
                <a:rect l="l" t="t" r="r" b="b"/>
                <a:pathLst>
                  <a:path w="15746" h="4004" extrusionOk="0">
                    <a:moveTo>
                      <a:pt x="1" y="1"/>
                    </a:moveTo>
                    <a:lnTo>
                      <a:pt x="1435" y="868"/>
                    </a:lnTo>
                    <a:cubicBezTo>
                      <a:pt x="1902" y="1168"/>
                      <a:pt x="2403" y="1469"/>
                      <a:pt x="2836" y="1735"/>
                    </a:cubicBezTo>
                    <a:cubicBezTo>
                      <a:pt x="3237" y="2036"/>
                      <a:pt x="3704" y="2369"/>
                      <a:pt x="4137" y="2669"/>
                    </a:cubicBezTo>
                    <a:cubicBezTo>
                      <a:pt x="4537" y="2970"/>
                      <a:pt x="4904" y="3303"/>
                      <a:pt x="5305" y="3637"/>
                    </a:cubicBezTo>
                    <a:lnTo>
                      <a:pt x="5705" y="4004"/>
                    </a:lnTo>
                    <a:lnTo>
                      <a:pt x="6339" y="3737"/>
                    </a:lnTo>
                    <a:cubicBezTo>
                      <a:pt x="7006" y="3503"/>
                      <a:pt x="7806" y="3236"/>
                      <a:pt x="8540" y="3036"/>
                    </a:cubicBezTo>
                    <a:cubicBezTo>
                      <a:pt x="9308" y="2836"/>
                      <a:pt x="10141" y="2636"/>
                      <a:pt x="10909" y="2403"/>
                    </a:cubicBezTo>
                    <a:cubicBezTo>
                      <a:pt x="12510" y="2002"/>
                      <a:pt x="14144" y="1569"/>
                      <a:pt x="15745" y="1068"/>
                    </a:cubicBezTo>
                    <a:cubicBezTo>
                      <a:pt x="14878" y="1068"/>
                      <a:pt x="14011" y="1135"/>
                      <a:pt x="13144" y="1202"/>
                    </a:cubicBezTo>
                    <a:cubicBezTo>
                      <a:pt x="12243" y="1302"/>
                      <a:pt x="11376" y="1368"/>
                      <a:pt x="10508" y="1535"/>
                    </a:cubicBezTo>
                    <a:cubicBezTo>
                      <a:pt x="9641" y="1702"/>
                      <a:pt x="8807" y="1835"/>
                      <a:pt x="7973" y="2036"/>
                    </a:cubicBezTo>
                    <a:cubicBezTo>
                      <a:pt x="7339" y="2202"/>
                      <a:pt x="6706" y="2369"/>
                      <a:pt x="6072" y="2636"/>
                    </a:cubicBezTo>
                    <a:cubicBezTo>
                      <a:pt x="5305" y="2036"/>
                      <a:pt x="4471" y="1569"/>
                      <a:pt x="3537" y="1168"/>
                    </a:cubicBezTo>
                    <a:cubicBezTo>
                      <a:pt x="2970" y="901"/>
                      <a:pt x="2403" y="701"/>
                      <a:pt x="1836" y="501"/>
                    </a:cubicBezTo>
                    <a:cubicBezTo>
                      <a:pt x="1202" y="301"/>
                      <a:pt x="601" y="134"/>
                      <a:pt x="1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0" name="Google Shape;2560;p37"/>
              <p:cNvSpPr/>
              <p:nvPr/>
            </p:nvSpPr>
            <p:spPr>
              <a:xfrm>
                <a:off x="4317425" y="1484850"/>
                <a:ext cx="3944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779" h="4037" extrusionOk="0">
                    <a:moveTo>
                      <a:pt x="0" y="0"/>
                    </a:moveTo>
                    <a:lnTo>
                      <a:pt x="1468" y="934"/>
                    </a:lnTo>
                    <a:cubicBezTo>
                      <a:pt x="1902" y="1201"/>
                      <a:pt x="2402" y="1501"/>
                      <a:pt x="2836" y="1801"/>
                    </a:cubicBezTo>
                    <a:cubicBezTo>
                      <a:pt x="3236" y="2102"/>
                      <a:pt x="3703" y="2435"/>
                      <a:pt x="4137" y="2702"/>
                    </a:cubicBezTo>
                    <a:cubicBezTo>
                      <a:pt x="4537" y="3002"/>
                      <a:pt x="4904" y="3336"/>
                      <a:pt x="5304" y="3669"/>
                    </a:cubicBezTo>
                    <a:lnTo>
                      <a:pt x="5704" y="4036"/>
                    </a:lnTo>
                    <a:lnTo>
                      <a:pt x="6338" y="3803"/>
                    </a:lnTo>
                    <a:cubicBezTo>
                      <a:pt x="7005" y="3536"/>
                      <a:pt x="7806" y="3302"/>
                      <a:pt x="8540" y="3102"/>
                    </a:cubicBezTo>
                    <a:cubicBezTo>
                      <a:pt x="9307" y="2869"/>
                      <a:pt x="10141" y="2669"/>
                      <a:pt x="10941" y="2468"/>
                    </a:cubicBezTo>
                    <a:cubicBezTo>
                      <a:pt x="12509" y="2035"/>
                      <a:pt x="14144" y="1635"/>
                      <a:pt x="15778" y="1101"/>
                    </a:cubicBezTo>
                    <a:cubicBezTo>
                      <a:pt x="14878" y="1101"/>
                      <a:pt x="14010" y="1168"/>
                      <a:pt x="13143" y="1201"/>
                    </a:cubicBezTo>
                    <a:cubicBezTo>
                      <a:pt x="12276" y="1301"/>
                      <a:pt x="11375" y="1368"/>
                      <a:pt x="10508" y="1534"/>
                    </a:cubicBezTo>
                    <a:cubicBezTo>
                      <a:pt x="9641" y="1701"/>
                      <a:pt x="8807" y="1835"/>
                      <a:pt x="7973" y="2035"/>
                    </a:cubicBezTo>
                    <a:cubicBezTo>
                      <a:pt x="7339" y="2202"/>
                      <a:pt x="6705" y="2368"/>
                      <a:pt x="6071" y="2635"/>
                    </a:cubicBezTo>
                    <a:cubicBezTo>
                      <a:pt x="5304" y="2035"/>
                      <a:pt x="4403" y="1601"/>
                      <a:pt x="3536" y="1168"/>
                    </a:cubicBezTo>
                    <a:cubicBezTo>
                      <a:pt x="2969" y="934"/>
                      <a:pt x="2402" y="701"/>
                      <a:pt x="1835" y="500"/>
                    </a:cubicBezTo>
                    <a:cubicBezTo>
                      <a:pt x="1235" y="300"/>
                      <a:pt x="634" y="133"/>
                      <a:pt x="0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2561;p37"/>
              <p:cNvSpPr/>
              <p:nvPr/>
            </p:nvSpPr>
            <p:spPr>
              <a:xfrm>
                <a:off x="5070450" y="1441475"/>
                <a:ext cx="239375" cy="60900"/>
              </a:xfrm>
              <a:custGeom>
                <a:avLst/>
                <a:gdLst/>
                <a:ahLst/>
                <a:cxnLst/>
                <a:rect l="l" t="t" r="r" b="b"/>
                <a:pathLst>
                  <a:path w="9575" h="2436" extrusionOk="0">
                    <a:moveTo>
                      <a:pt x="1" y="0"/>
                    </a:moveTo>
                    <a:lnTo>
                      <a:pt x="868" y="534"/>
                    </a:lnTo>
                    <a:cubicBezTo>
                      <a:pt x="1168" y="701"/>
                      <a:pt x="1435" y="901"/>
                      <a:pt x="1702" y="1068"/>
                    </a:cubicBezTo>
                    <a:cubicBezTo>
                      <a:pt x="1936" y="1235"/>
                      <a:pt x="2236" y="1435"/>
                      <a:pt x="2503" y="1602"/>
                    </a:cubicBezTo>
                    <a:cubicBezTo>
                      <a:pt x="2736" y="1768"/>
                      <a:pt x="3003" y="1969"/>
                      <a:pt x="3203" y="2202"/>
                    </a:cubicBezTo>
                    <a:lnTo>
                      <a:pt x="3437" y="2436"/>
                    </a:lnTo>
                    <a:lnTo>
                      <a:pt x="3870" y="2269"/>
                    </a:lnTo>
                    <a:cubicBezTo>
                      <a:pt x="4271" y="2102"/>
                      <a:pt x="4738" y="1969"/>
                      <a:pt x="5205" y="1868"/>
                    </a:cubicBezTo>
                    <a:cubicBezTo>
                      <a:pt x="5638" y="1735"/>
                      <a:pt x="6172" y="1602"/>
                      <a:pt x="6672" y="1468"/>
                    </a:cubicBezTo>
                    <a:cubicBezTo>
                      <a:pt x="7606" y="1235"/>
                      <a:pt x="8607" y="968"/>
                      <a:pt x="9574" y="634"/>
                    </a:cubicBezTo>
                    <a:cubicBezTo>
                      <a:pt x="9379" y="622"/>
                      <a:pt x="9188" y="614"/>
                      <a:pt x="8998" y="614"/>
                    </a:cubicBezTo>
                    <a:cubicBezTo>
                      <a:pt x="8670" y="614"/>
                      <a:pt x="8345" y="638"/>
                      <a:pt x="8007" y="701"/>
                    </a:cubicBezTo>
                    <a:cubicBezTo>
                      <a:pt x="7439" y="734"/>
                      <a:pt x="6939" y="834"/>
                      <a:pt x="6405" y="901"/>
                    </a:cubicBezTo>
                    <a:cubicBezTo>
                      <a:pt x="5872" y="1001"/>
                      <a:pt x="5371" y="1068"/>
                      <a:pt x="4871" y="1235"/>
                    </a:cubicBezTo>
                    <a:cubicBezTo>
                      <a:pt x="4504" y="1335"/>
                      <a:pt x="4070" y="1435"/>
                      <a:pt x="3703" y="1568"/>
                    </a:cubicBezTo>
                    <a:cubicBezTo>
                      <a:pt x="3203" y="1235"/>
                      <a:pt x="2703" y="934"/>
                      <a:pt x="2169" y="701"/>
                    </a:cubicBezTo>
                    <a:cubicBezTo>
                      <a:pt x="1835" y="534"/>
                      <a:pt x="1435" y="401"/>
                      <a:pt x="1102" y="267"/>
                    </a:cubicBezTo>
                    <a:cubicBezTo>
                      <a:pt x="735" y="167"/>
                      <a:pt x="368" y="67"/>
                      <a:pt x="1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2" name="Google Shape;2562;p37"/>
              <p:cNvSpPr/>
              <p:nvPr/>
            </p:nvSpPr>
            <p:spPr>
              <a:xfrm>
                <a:off x="3940475" y="1342225"/>
                <a:ext cx="238550" cy="60925"/>
              </a:xfrm>
              <a:custGeom>
                <a:avLst/>
                <a:gdLst/>
                <a:ahLst/>
                <a:cxnLst/>
                <a:rect l="l" t="t" r="r" b="b"/>
                <a:pathLst>
                  <a:path w="9542" h="2437" extrusionOk="0">
                    <a:moveTo>
                      <a:pt x="1" y="1"/>
                    </a:moveTo>
                    <a:lnTo>
                      <a:pt x="868" y="535"/>
                    </a:lnTo>
                    <a:cubicBezTo>
                      <a:pt x="1168" y="701"/>
                      <a:pt x="1435" y="902"/>
                      <a:pt x="1702" y="1068"/>
                    </a:cubicBezTo>
                    <a:cubicBezTo>
                      <a:pt x="1936" y="1235"/>
                      <a:pt x="2236" y="1469"/>
                      <a:pt x="2503" y="1602"/>
                    </a:cubicBezTo>
                    <a:cubicBezTo>
                      <a:pt x="2736" y="1769"/>
                      <a:pt x="3003" y="2002"/>
                      <a:pt x="3203" y="2203"/>
                    </a:cubicBezTo>
                    <a:lnTo>
                      <a:pt x="3437" y="2436"/>
                    </a:lnTo>
                    <a:lnTo>
                      <a:pt x="3837" y="2269"/>
                    </a:lnTo>
                    <a:cubicBezTo>
                      <a:pt x="4237" y="2102"/>
                      <a:pt x="4704" y="2002"/>
                      <a:pt x="5171" y="1869"/>
                    </a:cubicBezTo>
                    <a:cubicBezTo>
                      <a:pt x="5605" y="1736"/>
                      <a:pt x="6105" y="1602"/>
                      <a:pt x="6606" y="1502"/>
                    </a:cubicBezTo>
                    <a:cubicBezTo>
                      <a:pt x="7573" y="1235"/>
                      <a:pt x="8574" y="1002"/>
                      <a:pt x="9541" y="668"/>
                    </a:cubicBezTo>
                    <a:cubicBezTo>
                      <a:pt x="9404" y="658"/>
                      <a:pt x="9262" y="654"/>
                      <a:pt x="9115" y="654"/>
                    </a:cubicBezTo>
                    <a:cubicBezTo>
                      <a:pt x="8761" y="654"/>
                      <a:pt x="8384" y="678"/>
                      <a:pt x="8007" y="701"/>
                    </a:cubicBezTo>
                    <a:cubicBezTo>
                      <a:pt x="7440" y="735"/>
                      <a:pt x="6939" y="835"/>
                      <a:pt x="6405" y="902"/>
                    </a:cubicBezTo>
                    <a:cubicBezTo>
                      <a:pt x="5872" y="1002"/>
                      <a:pt x="5371" y="1068"/>
                      <a:pt x="4871" y="1235"/>
                    </a:cubicBezTo>
                    <a:cubicBezTo>
                      <a:pt x="4504" y="1335"/>
                      <a:pt x="4070" y="1469"/>
                      <a:pt x="3704" y="1569"/>
                    </a:cubicBezTo>
                    <a:cubicBezTo>
                      <a:pt x="3203" y="1235"/>
                      <a:pt x="2703" y="935"/>
                      <a:pt x="2169" y="701"/>
                    </a:cubicBezTo>
                    <a:cubicBezTo>
                      <a:pt x="1836" y="535"/>
                      <a:pt x="1435" y="401"/>
                      <a:pt x="1102" y="301"/>
                    </a:cubicBezTo>
                    <a:cubicBezTo>
                      <a:pt x="735" y="168"/>
                      <a:pt x="368" y="68"/>
                      <a:pt x="1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563;p37"/>
              <p:cNvSpPr/>
              <p:nvPr/>
            </p:nvSpPr>
            <p:spPr>
              <a:xfrm>
                <a:off x="5591675" y="1396450"/>
                <a:ext cx="167625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6705" h="1702" extrusionOk="0">
                    <a:moveTo>
                      <a:pt x="0" y="0"/>
                    </a:moveTo>
                    <a:lnTo>
                      <a:pt x="600" y="367"/>
                    </a:lnTo>
                    <a:cubicBezTo>
                      <a:pt x="834" y="501"/>
                      <a:pt x="1034" y="634"/>
                      <a:pt x="1201" y="734"/>
                    </a:cubicBezTo>
                    <a:cubicBezTo>
                      <a:pt x="1368" y="867"/>
                      <a:pt x="1568" y="1001"/>
                      <a:pt x="1735" y="1134"/>
                    </a:cubicBezTo>
                    <a:cubicBezTo>
                      <a:pt x="1901" y="1234"/>
                      <a:pt x="2068" y="1401"/>
                      <a:pt x="2235" y="1535"/>
                    </a:cubicBezTo>
                    <a:lnTo>
                      <a:pt x="2402" y="1701"/>
                    </a:lnTo>
                    <a:lnTo>
                      <a:pt x="2702" y="1568"/>
                    </a:lnTo>
                    <a:cubicBezTo>
                      <a:pt x="2969" y="1468"/>
                      <a:pt x="3302" y="1368"/>
                      <a:pt x="3636" y="1301"/>
                    </a:cubicBezTo>
                    <a:cubicBezTo>
                      <a:pt x="3970" y="1201"/>
                      <a:pt x="4336" y="1134"/>
                      <a:pt x="4637" y="1001"/>
                    </a:cubicBezTo>
                    <a:cubicBezTo>
                      <a:pt x="5304" y="834"/>
                      <a:pt x="6038" y="667"/>
                      <a:pt x="6705" y="400"/>
                    </a:cubicBezTo>
                    <a:lnTo>
                      <a:pt x="6705" y="400"/>
                    </a:lnTo>
                    <a:cubicBezTo>
                      <a:pt x="6371" y="501"/>
                      <a:pt x="6004" y="501"/>
                      <a:pt x="5604" y="534"/>
                    </a:cubicBezTo>
                    <a:lnTo>
                      <a:pt x="4503" y="667"/>
                    </a:lnTo>
                    <a:cubicBezTo>
                      <a:pt x="4103" y="701"/>
                      <a:pt x="3736" y="801"/>
                      <a:pt x="3402" y="867"/>
                    </a:cubicBezTo>
                    <a:cubicBezTo>
                      <a:pt x="3102" y="968"/>
                      <a:pt x="2869" y="1001"/>
                      <a:pt x="2602" y="1134"/>
                    </a:cubicBezTo>
                    <a:cubicBezTo>
                      <a:pt x="2268" y="867"/>
                      <a:pt x="1901" y="667"/>
                      <a:pt x="1534" y="501"/>
                    </a:cubicBezTo>
                    <a:cubicBezTo>
                      <a:pt x="1268" y="367"/>
                      <a:pt x="1067" y="300"/>
                      <a:pt x="767" y="200"/>
                    </a:cubicBezTo>
                    <a:cubicBezTo>
                      <a:pt x="534" y="134"/>
                      <a:pt x="234" y="34"/>
                      <a:pt x="0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564;p37"/>
              <p:cNvSpPr/>
              <p:nvPr/>
            </p:nvSpPr>
            <p:spPr>
              <a:xfrm>
                <a:off x="4853625" y="1120400"/>
                <a:ext cx="167650" cy="42575"/>
              </a:xfrm>
              <a:custGeom>
                <a:avLst/>
                <a:gdLst/>
                <a:ahLst/>
                <a:cxnLst/>
                <a:rect l="l" t="t" r="r" b="b"/>
                <a:pathLst>
                  <a:path w="6706" h="1703" extrusionOk="0">
                    <a:moveTo>
                      <a:pt x="1" y="1"/>
                    </a:moveTo>
                    <a:lnTo>
                      <a:pt x="601" y="368"/>
                    </a:lnTo>
                    <a:cubicBezTo>
                      <a:pt x="835" y="501"/>
                      <a:pt x="1035" y="601"/>
                      <a:pt x="1202" y="735"/>
                    </a:cubicBezTo>
                    <a:cubicBezTo>
                      <a:pt x="1369" y="868"/>
                      <a:pt x="1569" y="1002"/>
                      <a:pt x="1736" y="1102"/>
                    </a:cubicBezTo>
                    <a:cubicBezTo>
                      <a:pt x="1902" y="1235"/>
                      <a:pt x="2069" y="1369"/>
                      <a:pt x="2236" y="1535"/>
                    </a:cubicBezTo>
                    <a:lnTo>
                      <a:pt x="2403" y="1702"/>
                    </a:lnTo>
                    <a:lnTo>
                      <a:pt x="2703" y="1569"/>
                    </a:lnTo>
                    <a:cubicBezTo>
                      <a:pt x="2970" y="1435"/>
                      <a:pt x="3303" y="1369"/>
                      <a:pt x="3637" y="1269"/>
                    </a:cubicBezTo>
                    <a:cubicBezTo>
                      <a:pt x="3970" y="1202"/>
                      <a:pt x="4304" y="1102"/>
                      <a:pt x="4638" y="1002"/>
                    </a:cubicBezTo>
                    <a:cubicBezTo>
                      <a:pt x="5305" y="835"/>
                      <a:pt x="6039" y="668"/>
                      <a:pt x="6706" y="401"/>
                    </a:cubicBezTo>
                    <a:lnTo>
                      <a:pt x="6706" y="401"/>
                    </a:lnTo>
                    <a:cubicBezTo>
                      <a:pt x="6372" y="501"/>
                      <a:pt x="6005" y="501"/>
                      <a:pt x="5605" y="535"/>
                    </a:cubicBezTo>
                    <a:lnTo>
                      <a:pt x="4504" y="668"/>
                    </a:lnTo>
                    <a:cubicBezTo>
                      <a:pt x="4104" y="701"/>
                      <a:pt x="3737" y="768"/>
                      <a:pt x="3403" y="868"/>
                    </a:cubicBezTo>
                    <a:cubicBezTo>
                      <a:pt x="3103" y="935"/>
                      <a:pt x="2870" y="1035"/>
                      <a:pt x="2603" y="1102"/>
                    </a:cubicBezTo>
                    <a:cubicBezTo>
                      <a:pt x="2269" y="868"/>
                      <a:pt x="1902" y="668"/>
                      <a:pt x="1535" y="501"/>
                    </a:cubicBezTo>
                    <a:cubicBezTo>
                      <a:pt x="1269" y="368"/>
                      <a:pt x="1035" y="268"/>
                      <a:pt x="768" y="201"/>
                    </a:cubicBezTo>
                    <a:cubicBezTo>
                      <a:pt x="535" y="101"/>
                      <a:pt x="234" y="34"/>
                      <a:pt x="1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565;p37"/>
              <p:cNvSpPr/>
              <p:nvPr/>
            </p:nvSpPr>
            <p:spPr>
              <a:xfrm>
                <a:off x="3530200" y="4064175"/>
                <a:ext cx="206825" cy="160150"/>
              </a:xfrm>
              <a:custGeom>
                <a:avLst/>
                <a:gdLst/>
                <a:ahLst/>
                <a:cxnLst/>
                <a:rect l="l" t="t" r="r" b="b"/>
                <a:pathLst>
                  <a:path w="8273" h="6406" extrusionOk="0">
                    <a:moveTo>
                      <a:pt x="0" y="1"/>
                    </a:moveTo>
                    <a:lnTo>
                      <a:pt x="0" y="6405"/>
                    </a:lnTo>
                    <a:lnTo>
                      <a:pt x="8273" y="6405"/>
                    </a:lnTo>
                    <a:lnTo>
                      <a:pt x="8273" y="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6" name="Google Shape;2566;p37"/>
              <p:cNvSpPr/>
              <p:nvPr/>
            </p:nvSpPr>
            <p:spPr>
              <a:xfrm>
                <a:off x="2985625" y="2923100"/>
                <a:ext cx="1303475" cy="1258700"/>
              </a:xfrm>
              <a:custGeom>
                <a:avLst/>
                <a:gdLst/>
                <a:ahLst/>
                <a:cxnLst/>
                <a:rect l="l" t="t" r="r" b="b"/>
                <a:pathLst>
                  <a:path w="52139" h="50348" extrusionOk="0">
                    <a:moveTo>
                      <a:pt x="25990" y="0"/>
                    </a:moveTo>
                    <a:cubicBezTo>
                      <a:pt x="25809" y="0"/>
                      <a:pt x="25647" y="89"/>
                      <a:pt x="25553" y="278"/>
                    </a:cubicBezTo>
                    <a:lnTo>
                      <a:pt x="68" y="47745"/>
                    </a:lnTo>
                    <a:cubicBezTo>
                      <a:pt x="1" y="47912"/>
                      <a:pt x="1" y="48079"/>
                      <a:pt x="68" y="48212"/>
                    </a:cubicBezTo>
                    <a:cubicBezTo>
                      <a:pt x="157" y="48390"/>
                      <a:pt x="320" y="48479"/>
                      <a:pt x="488" y="48479"/>
                    </a:cubicBezTo>
                    <a:cubicBezTo>
                      <a:pt x="572" y="48479"/>
                      <a:pt x="657" y="48457"/>
                      <a:pt x="735" y="48413"/>
                    </a:cubicBezTo>
                    <a:lnTo>
                      <a:pt x="7273" y="45010"/>
                    </a:lnTo>
                    <a:cubicBezTo>
                      <a:pt x="7373" y="45010"/>
                      <a:pt x="7406" y="44977"/>
                      <a:pt x="7506" y="44977"/>
                    </a:cubicBezTo>
                    <a:cubicBezTo>
                      <a:pt x="7740" y="44977"/>
                      <a:pt x="8007" y="45177"/>
                      <a:pt x="8007" y="45410"/>
                    </a:cubicBezTo>
                    <a:lnTo>
                      <a:pt x="8173" y="48212"/>
                    </a:lnTo>
                    <a:cubicBezTo>
                      <a:pt x="8173" y="48312"/>
                      <a:pt x="8207" y="48379"/>
                      <a:pt x="8240" y="48479"/>
                    </a:cubicBezTo>
                    <a:cubicBezTo>
                      <a:pt x="8342" y="48601"/>
                      <a:pt x="8493" y="48674"/>
                      <a:pt x="8642" y="48674"/>
                    </a:cubicBezTo>
                    <a:cubicBezTo>
                      <a:pt x="8736" y="48674"/>
                      <a:pt x="8829" y="48644"/>
                      <a:pt x="8907" y="48579"/>
                    </a:cubicBezTo>
                    <a:lnTo>
                      <a:pt x="12376" y="46144"/>
                    </a:lnTo>
                    <a:cubicBezTo>
                      <a:pt x="12460" y="46078"/>
                      <a:pt x="12560" y="46044"/>
                      <a:pt x="12660" y="46044"/>
                    </a:cubicBezTo>
                    <a:cubicBezTo>
                      <a:pt x="12760" y="46044"/>
                      <a:pt x="12860" y="46078"/>
                      <a:pt x="12944" y="46144"/>
                    </a:cubicBezTo>
                    <a:lnTo>
                      <a:pt x="17513" y="49680"/>
                    </a:lnTo>
                    <a:cubicBezTo>
                      <a:pt x="17589" y="49755"/>
                      <a:pt x="17684" y="49790"/>
                      <a:pt x="17782" y="49790"/>
                    </a:cubicBezTo>
                    <a:cubicBezTo>
                      <a:pt x="17900" y="49790"/>
                      <a:pt x="18022" y="49738"/>
                      <a:pt x="18114" y="49647"/>
                    </a:cubicBezTo>
                    <a:lnTo>
                      <a:pt x="21716" y="46044"/>
                    </a:lnTo>
                    <a:cubicBezTo>
                      <a:pt x="21800" y="45944"/>
                      <a:pt x="21917" y="45894"/>
                      <a:pt x="22038" y="45894"/>
                    </a:cubicBezTo>
                    <a:cubicBezTo>
                      <a:pt x="22158" y="45894"/>
                      <a:pt x="22284" y="45944"/>
                      <a:pt x="22384" y="46044"/>
                    </a:cubicBezTo>
                    <a:lnTo>
                      <a:pt x="25953" y="49814"/>
                    </a:lnTo>
                    <a:lnTo>
                      <a:pt x="26020" y="49847"/>
                    </a:lnTo>
                    <a:cubicBezTo>
                      <a:pt x="26103" y="49916"/>
                      <a:pt x="26204" y="49951"/>
                      <a:pt x="26305" y="49951"/>
                    </a:cubicBezTo>
                    <a:cubicBezTo>
                      <a:pt x="26447" y="49951"/>
                      <a:pt x="26589" y="49883"/>
                      <a:pt x="26687" y="49747"/>
                    </a:cubicBezTo>
                    <a:lnTo>
                      <a:pt x="29655" y="46011"/>
                    </a:lnTo>
                    <a:cubicBezTo>
                      <a:pt x="29747" y="45897"/>
                      <a:pt x="29900" y="45845"/>
                      <a:pt x="30052" y="45845"/>
                    </a:cubicBezTo>
                    <a:cubicBezTo>
                      <a:pt x="30122" y="45845"/>
                      <a:pt x="30193" y="45856"/>
                      <a:pt x="30256" y="45877"/>
                    </a:cubicBezTo>
                    <a:lnTo>
                      <a:pt x="35927" y="48679"/>
                    </a:lnTo>
                    <a:cubicBezTo>
                      <a:pt x="35982" y="48702"/>
                      <a:pt x="36045" y="48713"/>
                      <a:pt x="36109" y="48713"/>
                    </a:cubicBezTo>
                    <a:cubicBezTo>
                      <a:pt x="36238" y="48713"/>
                      <a:pt x="36371" y="48668"/>
                      <a:pt x="36460" y="48579"/>
                    </a:cubicBezTo>
                    <a:lnTo>
                      <a:pt x="38962" y="46178"/>
                    </a:lnTo>
                    <a:cubicBezTo>
                      <a:pt x="39054" y="46086"/>
                      <a:pt x="39186" y="46035"/>
                      <a:pt x="39314" y="46035"/>
                    </a:cubicBezTo>
                    <a:cubicBezTo>
                      <a:pt x="39419" y="46035"/>
                      <a:pt x="39521" y="46069"/>
                      <a:pt x="39596" y="46144"/>
                    </a:cubicBezTo>
                    <a:lnTo>
                      <a:pt x="44733" y="50214"/>
                    </a:lnTo>
                    <a:cubicBezTo>
                      <a:pt x="44800" y="50314"/>
                      <a:pt x="44900" y="50347"/>
                      <a:pt x="45033" y="50347"/>
                    </a:cubicBezTo>
                    <a:cubicBezTo>
                      <a:pt x="45267" y="50347"/>
                      <a:pt x="45467" y="50080"/>
                      <a:pt x="45467" y="49847"/>
                    </a:cubicBezTo>
                    <a:lnTo>
                      <a:pt x="45467" y="47745"/>
                    </a:lnTo>
                    <a:lnTo>
                      <a:pt x="45467" y="47645"/>
                    </a:lnTo>
                    <a:cubicBezTo>
                      <a:pt x="45547" y="47432"/>
                      <a:pt x="45712" y="47282"/>
                      <a:pt x="45912" y="47282"/>
                    </a:cubicBezTo>
                    <a:cubicBezTo>
                      <a:pt x="45962" y="47282"/>
                      <a:pt x="46014" y="47292"/>
                      <a:pt x="46067" y="47312"/>
                    </a:cubicBezTo>
                    <a:lnTo>
                      <a:pt x="51471" y="48846"/>
                    </a:lnTo>
                    <a:cubicBezTo>
                      <a:pt x="51500" y="48856"/>
                      <a:pt x="51533" y="48860"/>
                      <a:pt x="51566" y="48860"/>
                    </a:cubicBezTo>
                    <a:cubicBezTo>
                      <a:pt x="51646" y="48860"/>
                      <a:pt x="51734" y="48836"/>
                      <a:pt x="51805" y="48813"/>
                    </a:cubicBezTo>
                    <a:cubicBezTo>
                      <a:pt x="52071" y="48679"/>
                      <a:pt x="52138" y="48379"/>
                      <a:pt x="52038" y="48146"/>
                    </a:cubicBezTo>
                    <a:lnTo>
                      <a:pt x="26353" y="278"/>
                    </a:lnTo>
                    <a:cubicBezTo>
                      <a:pt x="26286" y="178"/>
                      <a:pt x="26220" y="145"/>
                      <a:pt x="26220" y="45"/>
                    </a:cubicBezTo>
                    <a:cubicBezTo>
                      <a:pt x="26142" y="15"/>
                      <a:pt x="26064" y="0"/>
                      <a:pt x="25990" y="0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567;p37"/>
              <p:cNvSpPr/>
              <p:nvPr/>
            </p:nvSpPr>
            <p:spPr>
              <a:xfrm>
                <a:off x="3169725" y="2961950"/>
                <a:ext cx="924675" cy="773775"/>
              </a:xfrm>
              <a:custGeom>
                <a:avLst/>
                <a:gdLst/>
                <a:ahLst/>
                <a:cxnLst/>
                <a:rect l="l" t="t" r="r" b="b"/>
                <a:pathLst>
                  <a:path w="36987" h="30951" extrusionOk="0">
                    <a:moveTo>
                      <a:pt x="18608" y="1"/>
                    </a:moveTo>
                    <a:cubicBezTo>
                      <a:pt x="18498" y="1"/>
                      <a:pt x="18386" y="31"/>
                      <a:pt x="18289" y="92"/>
                    </a:cubicBezTo>
                    <a:cubicBezTo>
                      <a:pt x="18189" y="125"/>
                      <a:pt x="18155" y="158"/>
                      <a:pt x="18088" y="259"/>
                    </a:cubicBezTo>
                    <a:lnTo>
                      <a:pt x="209" y="29379"/>
                    </a:lnTo>
                    <a:cubicBezTo>
                      <a:pt x="0" y="29737"/>
                      <a:pt x="298" y="30095"/>
                      <a:pt x="698" y="30095"/>
                    </a:cubicBezTo>
                    <a:cubicBezTo>
                      <a:pt x="745" y="30095"/>
                      <a:pt x="794" y="30090"/>
                      <a:pt x="843" y="30080"/>
                    </a:cubicBezTo>
                    <a:lnTo>
                      <a:pt x="4012" y="29279"/>
                    </a:lnTo>
                    <a:cubicBezTo>
                      <a:pt x="4071" y="29260"/>
                      <a:pt x="4129" y="29250"/>
                      <a:pt x="4184" y="29250"/>
                    </a:cubicBezTo>
                    <a:cubicBezTo>
                      <a:pt x="4411" y="29250"/>
                      <a:pt x="4599" y="29405"/>
                      <a:pt x="4679" y="29646"/>
                    </a:cubicBezTo>
                    <a:lnTo>
                      <a:pt x="4679" y="29780"/>
                    </a:lnTo>
                    <a:lnTo>
                      <a:pt x="4679" y="30480"/>
                    </a:lnTo>
                    <a:cubicBezTo>
                      <a:pt x="4710" y="30758"/>
                      <a:pt x="4941" y="30951"/>
                      <a:pt x="5241" y="30951"/>
                    </a:cubicBezTo>
                    <a:cubicBezTo>
                      <a:pt x="5264" y="30951"/>
                      <a:pt x="5288" y="30950"/>
                      <a:pt x="5313" y="30947"/>
                    </a:cubicBezTo>
                    <a:cubicBezTo>
                      <a:pt x="5379" y="30947"/>
                      <a:pt x="5479" y="30914"/>
                      <a:pt x="5546" y="30847"/>
                    </a:cubicBezTo>
                    <a:lnTo>
                      <a:pt x="8748" y="28646"/>
                    </a:lnTo>
                    <a:cubicBezTo>
                      <a:pt x="8843" y="28583"/>
                      <a:pt x="8960" y="28549"/>
                      <a:pt x="9078" y="28549"/>
                    </a:cubicBezTo>
                    <a:cubicBezTo>
                      <a:pt x="9210" y="28549"/>
                      <a:pt x="9343" y="28591"/>
                      <a:pt x="9449" y="28679"/>
                    </a:cubicBezTo>
                    <a:lnTo>
                      <a:pt x="11050" y="29980"/>
                    </a:lnTo>
                    <a:cubicBezTo>
                      <a:pt x="11161" y="30069"/>
                      <a:pt x="11302" y="30113"/>
                      <a:pt x="11443" y="30113"/>
                    </a:cubicBezTo>
                    <a:cubicBezTo>
                      <a:pt x="11513" y="30113"/>
                      <a:pt x="11584" y="30102"/>
                      <a:pt x="11651" y="30080"/>
                    </a:cubicBezTo>
                    <a:lnTo>
                      <a:pt x="15420" y="28445"/>
                    </a:lnTo>
                    <a:cubicBezTo>
                      <a:pt x="15484" y="28413"/>
                      <a:pt x="15558" y="28398"/>
                      <a:pt x="15636" y="28398"/>
                    </a:cubicBezTo>
                    <a:cubicBezTo>
                      <a:pt x="15799" y="28398"/>
                      <a:pt x="15974" y="28465"/>
                      <a:pt x="16087" y="28579"/>
                    </a:cubicBezTo>
                    <a:lnTo>
                      <a:pt x="18022" y="30647"/>
                    </a:lnTo>
                    <a:cubicBezTo>
                      <a:pt x="18133" y="30758"/>
                      <a:pt x="18296" y="30828"/>
                      <a:pt x="18453" y="30828"/>
                    </a:cubicBezTo>
                    <a:cubicBezTo>
                      <a:pt x="18579" y="30828"/>
                      <a:pt x="18700" y="30784"/>
                      <a:pt x="18789" y="30680"/>
                    </a:cubicBezTo>
                    <a:lnTo>
                      <a:pt x="21057" y="28612"/>
                    </a:lnTo>
                    <a:cubicBezTo>
                      <a:pt x="21157" y="28529"/>
                      <a:pt x="21291" y="28487"/>
                      <a:pt x="21428" y="28487"/>
                    </a:cubicBezTo>
                    <a:cubicBezTo>
                      <a:pt x="21566" y="28487"/>
                      <a:pt x="21708" y="28529"/>
                      <a:pt x="21824" y="28612"/>
                    </a:cubicBezTo>
                    <a:lnTo>
                      <a:pt x="24093" y="30614"/>
                    </a:lnTo>
                    <a:cubicBezTo>
                      <a:pt x="24216" y="30702"/>
                      <a:pt x="24349" y="30743"/>
                      <a:pt x="24476" y="30743"/>
                    </a:cubicBezTo>
                    <a:cubicBezTo>
                      <a:pt x="24589" y="30743"/>
                      <a:pt x="24699" y="30710"/>
                      <a:pt x="24793" y="30647"/>
                    </a:cubicBezTo>
                    <a:lnTo>
                      <a:pt x="27795" y="28612"/>
                    </a:lnTo>
                    <a:cubicBezTo>
                      <a:pt x="27912" y="28545"/>
                      <a:pt x="28021" y="28512"/>
                      <a:pt x="28125" y="28512"/>
                    </a:cubicBezTo>
                    <a:cubicBezTo>
                      <a:pt x="28229" y="28512"/>
                      <a:pt x="28329" y="28545"/>
                      <a:pt x="28429" y="28612"/>
                    </a:cubicBezTo>
                    <a:lnTo>
                      <a:pt x="30531" y="29913"/>
                    </a:lnTo>
                    <a:cubicBezTo>
                      <a:pt x="30610" y="29970"/>
                      <a:pt x="30702" y="29996"/>
                      <a:pt x="30794" y="29996"/>
                    </a:cubicBezTo>
                    <a:cubicBezTo>
                      <a:pt x="30973" y="29996"/>
                      <a:pt x="31155" y="29900"/>
                      <a:pt x="31265" y="29746"/>
                    </a:cubicBezTo>
                    <a:cubicBezTo>
                      <a:pt x="31331" y="29680"/>
                      <a:pt x="31365" y="29613"/>
                      <a:pt x="31365" y="29513"/>
                    </a:cubicBezTo>
                    <a:lnTo>
                      <a:pt x="31431" y="28345"/>
                    </a:lnTo>
                    <a:cubicBezTo>
                      <a:pt x="31461" y="28110"/>
                      <a:pt x="31698" y="27900"/>
                      <a:pt x="31960" y="27900"/>
                    </a:cubicBezTo>
                    <a:cubicBezTo>
                      <a:pt x="31995" y="27900"/>
                      <a:pt x="32030" y="27904"/>
                      <a:pt x="32065" y="27912"/>
                    </a:cubicBezTo>
                    <a:cubicBezTo>
                      <a:pt x="32098" y="27912"/>
                      <a:pt x="32199" y="27945"/>
                      <a:pt x="32232" y="27945"/>
                    </a:cubicBezTo>
                    <a:lnTo>
                      <a:pt x="36068" y="29680"/>
                    </a:lnTo>
                    <a:cubicBezTo>
                      <a:pt x="36154" y="29723"/>
                      <a:pt x="36241" y="29742"/>
                      <a:pt x="36325" y="29742"/>
                    </a:cubicBezTo>
                    <a:cubicBezTo>
                      <a:pt x="36693" y="29742"/>
                      <a:pt x="36986" y="29366"/>
                      <a:pt x="36768" y="29012"/>
                    </a:cubicBezTo>
                    <a:lnTo>
                      <a:pt x="19089" y="259"/>
                    </a:lnTo>
                    <a:cubicBezTo>
                      <a:pt x="18984" y="90"/>
                      <a:pt x="18798" y="1"/>
                      <a:pt x="18608" y="1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568;p37"/>
              <p:cNvSpPr/>
              <p:nvPr/>
            </p:nvSpPr>
            <p:spPr>
              <a:xfrm>
                <a:off x="3332250" y="2836675"/>
                <a:ext cx="601300" cy="561550"/>
              </a:xfrm>
              <a:custGeom>
                <a:avLst/>
                <a:gdLst/>
                <a:ahLst/>
                <a:cxnLst/>
                <a:rect l="l" t="t" r="r" b="b"/>
                <a:pathLst>
                  <a:path w="24052" h="22462" extrusionOk="0">
                    <a:moveTo>
                      <a:pt x="12050" y="0"/>
                    </a:moveTo>
                    <a:cubicBezTo>
                      <a:pt x="11953" y="0"/>
                      <a:pt x="11852" y="22"/>
                      <a:pt x="11754" y="66"/>
                    </a:cubicBezTo>
                    <a:cubicBezTo>
                      <a:pt x="11721" y="99"/>
                      <a:pt x="11654" y="166"/>
                      <a:pt x="11587" y="266"/>
                    </a:cubicBezTo>
                    <a:lnTo>
                      <a:pt x="179" y="21248"/>
                    </a:lnTo>
                    <a:cubicBezTo>
                      <a:pt x="0" y="21576"/>
                      <a:pt x="301" y="21930"/>
                      <a:pt x="701" y="21930"/>
                    </a:cubicBezTo>
                    <a:cubicBezTo>
                      <a:pt x="748" y="21930"/>
                      <a:pt x="797" y="21925"/>
                      <a:pt x="846" y="21915"/>
                    </a:cubicBezTo>
                    <a:lnTo>
                      <a:pt x="2247" y="21481"/>
                    </a:lnTo>
                    <a:cubicBezTo>
                      <a:pt x="2306" y="21468"/>
                      <a:pt x="2365" y="21461"/>
                      <a:pt x="2422" y="21461"/>
                    </a:cubicBezTo>
                    <a:cubicBezTo>
                      <a:pt x="2656" y="21461"/>
                      <a:pt x="2861" y="21573"/>
                      <a:pt x="2915" y="21815"/>
                    </a:cubicBezTo>
                    <a:cubicBezTo>
                      <a:pt x="2915" y="21848"/>
                      <a:pt x="2981" y="21915"/>
                      <a:pt x="2981" y="21948"/>
                    </a:cubicBezTo>
                    <a:cubicBezTo>
                      <a:pt x="3015" y="22248"/>
                      <a:pt x="3248" y="22448"/>
                      <a:pt x="3582" y="22448"/>
                    </a:cubicBezTo>
                    <a:cubicBezTo>
                      <a:pt x="3715" y="22448"/>
                      <a:pt x="3815" y="22415"/>
                      <a:pt x="3882" y="22315"/>
                    </a:cubicBezTo>
                    <a:lnTo>
                      <a:pt x="5516" y="21081"/>
                    </a:lnTo>
                    <a:cubicBezTo>
                      <a:pt x="5612" y="21001"/>
                      <a:pt x="5738" y="20960"/>
                      <a:pt x="5865" y="20960"/>
                    </a:cubicBezTo>
                    <a:cubicBezTo>
                      <a:pt x="6005" y="20960"/>
                      <a:pt x="6146" y="21010"/>
                      <a:pt x="6250" y="21114"/>
                    </a:cubicBezTo>
                    <a:lnTo>
                      <a:pt x="7051" y="21848"/>
                    </a:lnTo>
                    <a:cubicBezTo>
                      <a:pt x="7156" y="21954"/>
                      <a:pt x="7316" y="22019"/>
                      <a:pt x="7469" y="22019"/>
                    </a:cubicBezTo>
                    <a:cubicBezTo>
                      <a:pt x="7558" y="22019"/>
                      <a:pt x="7645" y="21997"/>
                      <a:pt x="7718" y="21948"/>
                    </a:cubicBezTo>
                    <a:lnTo>
                      <a:pt x="9886" y="20914"/>
                    </a:lnTo>
                    <a:cubicBezTo>
                      <a:pt x="9984" y="20865"/>
                      <a:pt x="10082" y="20843"/>
                      <a:pt x="10175" y="20843"/>
                    </a:cubicBezTo>
                    <a:cubicBezTo>
                      <a:pt x="10336" y="20843"/>
                      <a:pt x="10481" y="20909"/>
                      <a:pt x="10587" y="21014"/>
                    </a:cubicBezTo>
                    <a:lnTo>
                      <a:pt x="11587" y="22282"/>
                    </a:lnTo>
                    <a:cubicBezTo>
                      <a:pt x="11709" y="22403"/>
                      <a:pt x="11866" y="22461"/>
                      <a:pt x="12022" y="22461"/>
                    </a:cubicBezTo>
                    <a:cubicBezTo>
                      <a:pt x="12166" y="22461"/>
                      <a:pt x="12309" y="22411"/>
                      <a:pt x="12421" y="22315"/>
                    </a:cubicBezTo>
                    <a:lnTo>
                      <a:pt x="12455" y="22282"/>
                    </a:lnTo>
                    <a:lnTo>
                      <a:pt x="13656" y="21081"/>
                    </a:lnTo>
                    <a:cubicBezTo>
                      <a:pt x="13772" y="20964"/>
                      <a:pt x="13914" y="20906"/>
                      <a:pt x="14060" y="20906"/>
                    </a:cubicBezTo>
                    <a:cubicBezTo>
                      <a:pt x="14206" y="20906"/>
                      <a:pt x="14356" y="20964"/>
                      <a:pt x="14490" y="21081"/>
                    </a:cubicBezTo>
                    <a:lnTo>
                      <a:pt x="15690" y="22282"/>
                    </a:lnTo>
                    <a:cubicBezTo>
                      <a:pt x="15795" y="22386"/>
                      <a:pt x="15936" y="22436"/>
                      <a:pt x="16076" y="22436"/>
                    </a:cubicBezTo>
                    <a:cubicBezTo>
                      <a:pt x="16203" y="22436"/>
                      <a:pt x="16329" y="22395"/>
                      <a:pt x="16424" y="22315"/>
                    </a:cubicBezTo>
                    <a:lnTo>
                      <a:pt x="18092" y="21014"/>
                    </a:lnTo>
                    <a:cubicBezTo>
                      <a:pt x="18209" y="20931"/>
                      <a:pt x="18334" y="20889"/>
                      <a:pt x="18459" y="20889"/>
                    </a:cubicBezTo>
                    <a:cubicBezTo>
                      <a:pt x="18584" y="20889"/>
                      <a:pt x="18709" y="20931"/>
                      <a:pt x="18826" y="21014"/>
                    </a:cubicBezTo>
                    <a:lnTo>
                      <a:pt x="19727" y="21648"/>
                    </a:lnTo>
                    <a:cubicBezTo>
                      <a:pt x="19821" y="21715"/>
                      <a:pt x="19937" y="21750"/>
                      <a:pt x="20052" y="21750"/>
                    </a:cubicBezTo>
                    <a:cubicBezTo>
                      <a:pt x="20223" y="21750"/>
                      <a:pt x="20394" y="21674"/>
                      <a:pt x="20494" y="21514"/>
                    </a:cubicBezTo>
                    <a:cubicBezTo>
                      <a:pt x="20527" y="21448"/>
                      <a:pt x="20561" y="21348"/>
                      <a:pt x="20561" y="21281"/>
                    </a:cubicBezTo>
                    <a:lnTo>
                      <a:pt x="20594" y="20947"/>
                    </a:lnTo>
                    <a:cubicBezTo>
                      <a:pt x="20625" y="20669"/>
                      <a:pt x="20885" y="20477"/>
                      <a:pt x="21162" y="20477"/>
                    </a:cubicBezTo>
                    <a:cubicBezTo>
                      <a:pt x="21184" y="20477"/>
                      <a:pt x="21206" y="20478"/>
                      <a:pt x="21228" y="20480"/>
                    </a:cubicBezTo>
                    <a:cubicBezTo>
                      <a:pt x="21294" y="20480"/>
                      <a:pt x="21361" y="20514"/>
                      <a:pt x="21394" y="20547"/>
                    </a:cubicBezTo>
                    <a:lnTo>
                      <a:pt x="23096" y="21448"/>
                    </a:lnTo>
                    <a:cubicBezTo>
                      <a:pt x="23186" y="21493"/>
                      <a:pt x="23279" y="21513"/>
                      <a:pt x="23369" y="21513"/>
                    </a:cubicBezTo>
                    <a:cubicBezTo>
                      <a:pt x="23741" y="21513"/>
                      <a:pt x="24051" y="21164"/>
                      <a:pt x="23863" y="20814"/>
                    </a:cubicBezTo>
                    <a:lnTo>
                      <a:pt x="12555" y="299"/>
                    </a:lnTo>
                    <a:cubicBezTo>
                      <a:pt x="12442" y="97"/>
                      <a:pt x="12253" y="0"/>
                      <a:pt x="12050" y="0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37"/>
              <p:cNvSpPr/>
              <p:nvPr/>
            </p:nvSpPr>
            <p:spPr>
              <a:xfrm>
                <a:off x="4440850" y="3849875"/>
                <a:ext cx="1150850" cy="374450"/>
              </a:xfrm>
              <a:custGeom>
                <a:avLst/>
                <a:gdLst/>
                <a:ahLst/>
                <a:cxnLst/>
                <a:rect l="l" t="t" r="r" b="b"/>
                <a:pathLst>
                  <a:path w="46034" h="14978" extrusionOk="0">
                    <a:moveTo>
                      <a:pt x="12009" y="0"/>
                    </a:moveTo>
                    <a:cubicBezTo>
                      <a:pt x="8006" y="0"/>
                      <a:pt x="5337" y="4303"/>
                      <a:pt x="5104" y="10341"/>
                    </a:cubicBezTo>
                    <a:cubicBezTo>
                      <a:pt x="4103" y="11475"/>
                      <a:pt x="434" y="13043"/>
                      <a:pt x="0" y="14977"/>
                    </a:cubicBezTo>
                    <a:lnTo>
                      <a:pt x="46033" y="14977"/>
                    </a:lnTo>
                    <a:lnTo>
                      <a:pt x="45966" y="14577"/>
                    </a:lnTo>
                    <a:cubicBezTo>
                      <a:pt x="45645" y="12487"/>
                      <a:pt x="44208" y="10801"/>
                      <a:pt x="42731" y="10801"/>
                    </a:cubicBezTo>
                    <a:cubicBezTo>
                      <a:pt x="42675" y="10801"/>
                      <a:pt x="42619" y="10803"/>
                      <a:pt x="42564" y="10808"/>
                    </a:cubicBezTo>
                    <a:cubicBezTo>
                      <a:pt x="41963" y="10841"/>
                      <a:pt x="41463" y="11141"/>
                      <a:pt x="41096" y="11608"/>
                    </a:cubicBezTo>
                    <a:cubicBezTo>
                      <a:pt x="39282" y="8999"/>
                      <a:pt x="36770" y="7361"/>
                      <a:pt x="34225" y="7361"/>
                    </a:cubicBezTo>
                    <a:cubicBezTo>
                      <a:pt x="34103" y="7361"/>
                      <a:pt x="33980" y="7364"/>
                      <a:pt x="33858" y="7372"/>
                    </a:cubicBezTo>
                    <a:cubicBezTo>
                      <a:pt x="32523" y="7472"/>
                      <a:pt x="31256" y="8039"/>
                      <a:pt x="30255" y="8973"/>
                    </a:cubicBezTo>
                    <a:cubicBezTo>
                      <a:pt x="28554" y="4870"/>
                      <a:pt x="25685" y="1968"/>
                      <a:pt x="22950" y="1968"/>
                    </a:cubicBezTo>
                    <a:cubicBezTo>
                      <a:pt x="21415" y="1968"/>
                      <a:pt x="20115" y="2936"/>
                      <a:pt x="19281" y="4470"/>
                    </a:cubicBezTo>
                    <a:cubicBezTo>
                      <a:pt x="17079" y="1701"/>
                      <a:pt x="14511" y="0"/>
                      <a:pt x="12009" y="0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2570;p37"/>
              <p:cNvSpPr/>
              <p:nvPr/>
            </p:nvSpPr>
            <p:spPr>
              <a:xfrm>
                <a:off x="1760600" y="3840700"/>
                <a:ext cx="1130000" cy="381950"/>
              </a:xfrm>
              <a:custGeom>
                <a:avLst/>
                <a:gdLst/>
                <a:ahLst/>
                <a:cxnLst/>
                <a:rect l="l" t="t" r="r" b="b"/>
                <a:pathLst>
                  <a:path w="45200" h="15278" extrusionOk="0">
                    <a:moveTo>
                      <a:pt x="16245" y="0"/>
                    </a:moveTo>
                    <a:cubicBezTo>
                      <a:pt x="13543" y="0"/>
                      <a:pt x="11509" y="2802"/>
                      <a:pt x="10541" y="7105"/>
                    </a:cubicBezTo>
                    <a:cubicBezTo>
                      <a:pt x="9641" y="5838"/>
                      <a:pt x="8573" y="5104"/>
                      <a:pt x="7539" y="5104"/>
                    </a:cubicBezTo>
                    <a:cubicBezTo>
                      <a:pt x="6071" y="5104"/>
                      <a:pt x="5004" y="6505"/>
                      <a:pt x="4403" y="8706"/>
                    </a:cubicBezTo>
                    <a:cubicBezTo>
                      <a:pt x="4303" y="8706"/>
                      <a:pt x="4170" y="8706"/>
                      <a:pt x="4037" y="8773"/>
                    </a:cubicBezTo>
                    <a:cubicBezTo>
                      <a:pt x="1702" y="9140"/>
                      <a:pt x="0" y="12009"/>
                      <a:pt x="34" y="15278"/>
                    </a:cubicBezTo>
                    <a:lnTo>
                      <a:pt x="45199" y="15278"/>
                    </a:lnTo>
                    <a:cubicBezTo>
                      <a:pt x="44814" y="13257"/>
                      <a:pt x="43689" y="11668"/>
                      <a:pt x="42505" y="11668"/>
                    </a:cubicBezTo>
                    <a:cubicBezTo>
                      <a:pt x="42458" y="11668"/>
                      <a:pt x="42411" y="11670"/>
                      <a:pt x="42364" y="11675"/>
                    </a:cubicBezTo>
                    <a:cubicBezTo>
                      <a:pt x="41830" y="11775"/>
                      <a:pt x="41363" y="12042"/>
                      <a:pt x="41063" y="12509"/>
                    </a:cubicBezTo>
                    <a:cubicBezTo>
                      <a:pt x="39562" y="9731"/>
                      <a:pt x="37420" y="7962"/>
                      <a:pt x="35220" y="7962"/>
                    </a:cubicBezTo>
                    <a:cubicBezTo>
                      <a:pt x="35122" y="7962"/>
                      <a:pt x="35024" y="7965"/>
                      <a:pt x="34925" y="7973"/>
                    </a:cubicBezTo>
                    <a:cubicBezTo>
                      <a:pt x="33724" y="8106"/>
                      <a:pt x="32590" y="8706"/>
                      <a:pt x="31823" y="9640"/>
                    </a:cubicBezTo>
                    <a:cubicBezTo>
                      <a:pt x="30489" y="5204"/>
                      <a:pt x="28054" y="2102"/>
                      <a:pt x="25685" y="2102"/>
                    </a:cubicBezTo>
                    <a:cubicBezTo>
                      <a:pt x="24351" y="2102"/>
                      <a:pt x="23217" y="3102"/>
                      <a:pt x="22416" y="4804"/>
                    </a:cubicBezTo>
                    <a:cubicBezTo>
                      <a:pt x="20648" y="1835"/>
                      <a:pt x="18413" y="0"/>
                      <a:pt x="16245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571;p37"/>
              <p:cNvSpPr/>
              <p:nvPr/>
            </p:nvSpPr>
            <p:spPr>
              <a:xfrm>
                <a:off x="2435250" y="3140200"/>
                <a:ext cx="271875" cy="1084125"/>
              </a:xfrm>
              <a:custGeom>
                <a:avLst/>
                <a:gdLst/>
                <a:ahLst/>
                <a:cxnLst/>
                <a:rect l="l" t="t" r="r" b="b"/>
                <a:pathLst>
                  <a:path w="10875" h="43365" extrusionOk="0">
                    <a:moveTo>
                      <a:pt x="2235" y="0"/>
                    </a:moveTo>
                    <a:lnTo>
                      <a:pt x="1601" y="18280"/>
                    </a:lnTo>
                    <a:lnTo>
                      <a:pt x="0" y="18647"/>
                    </a:lnTo>
                    <a:lnTo>
                      <a:pt x="834" y="28320"/>
                    </a:lnTo>
                    <a:lnTo>
                      <a:pt x="1234" y="28354"/>
                    </a:lnTo>
                    <a:lnTo>
                      <a:pt x="701" y="43364"/>
                    </a:lnTo>
                    <a:lnTo>
                      <a:pt x="8206" y="43364"/>
                    </a:lnTo>
                    <a:lnTo>
                      <a:pt x="8340" y="36193"/>
                    </a:lnTo>
                    <a:lnTo>
                      <a:pt x="9240" y="25685"/>
                    </a:lnTo>
                    <a:lnTo>
                      <a:pt x="9240" y="25685"/>
                    </a:lnTo>
                    <a:lnTo>
                      <a:pt x="8506" y="25819"/>
                    </a:lnTo>
                    <a:lnTo>
                      <a:pt x="8573" y="19147"/>
                    </a:lnTo>
                    <a:lnTo>
                      <a:pt x="10875" y="10141"/>
                    </a:lnTo>
                    <a:lnTo>
                      <a:pt x="8740" y="10141"/>
                    </a:lnTo>
                    <a:lnTo>
                      <a:pt x="8907" y="0"/>
                    </a:ln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2" name="Google Shape;2572;p37"/>
              <p:cNvSpPr/>
              <p:nvPr/>
            </p:nvSpPr>
            <p:spPr>
              <a:xfrm>
                <a:off x="1919875" y="2193375"/>
                <a:ext cx="1329300" cy="1342575"/>
              </a:xfrm>
              <a:custGeom>
                <a:avLst/>
                <a:gdLst/>
                <a:ahLst/>
                <a:cxnLst/>
                <a:rect l="l" t="t" r="r" b="b"/>
                <a:pathLst>
                  <a:path w="53172" h="53703" extrusionOk="0">
                    <a:moveTo>
                      <a:pt x="28616" y="1"/>
                    </a:moveTo>
                    <a:cubicBezTo>
                      <a:pt x="25866" y="1"/>
                      <a:pt x="23220" y="2436"/>
                      <a:pt x="22183" y="6150"/>
                    </a:cubicBezTo>
                    <a:cubicBezTo>
                      <a:pt x="20348" y="12688"/>
                      <a:pt x="12810" y="7485"/>
                      <a:pt x="7272" y="14857"/>
                    </a:cubicBezTo>
                    <a:cubicBezTo>
                      <a:pt x="1702" y="22229"/>
                      <a:pt x="8673" y="23429"/>
                      <a:pt x="4337" y="27266"/>
                    </a:cubicBezTo>
                    <a:cubicBezTo>
                      <a:pt x="1" y="31135"/>
                      <a:pt x="1635" y="35872"/>
                      <a:pt x="5538" y="37673"/>
                    </a:cubicBezTo>
                    <a:cubicBezTo>
                      <a:pt x="9707" y="39541"/>
                      <a:pt x="12176" y="39674"/>
                      <a:pt x="9507" y="45612"/>
                    </a:cubicBezTo>
                    <a:cubicBezTo>
                      <a:pt x="7218" y="50775"/>
                      <a:pt x="9808" y="53702"/>
                      <a:pt x="14735" y="53702"/>
                    </a:cubicBezTo>
                    <a:cubicBezTo>
                      <a:pt x="17130" y="53702"/>
                      <a:pt x="20077" y="53011"/>
                      <a:pt x="23284" y="51550"/>
                    </a:cubicBezTo>
                    <a:cubicBezTo>
                      <a:pt x="25249" y="50651"/>
                      <a:pt x="26913" y="50324"/>
                      <a:pt x="28365" y="50324"/>
                    </a:cubicBezTo>
                    <a:cubicBezTo>
                      <a:pt x="32240" y="50324"/>
                      <a:pt x="34596" y="52655"/>
                      <a:pt x="37099" y="52655"/>
                    </a:cubicBezTo>
                    <a:cubicBezTo>
                      <a:pt x="38321" y="52655"/>
                      <a:pt x="39578" y="52100"/>
                      <a:pt x="41063" y="50449"/>
                    </a:cubicBezTo>
                    <a:cubicBezTo>
                      <a:pt x="46000" y="44945"/>
                      <a:pt x="38561" y="46079"/>
                      <a:pt x="47334" y="40909"/>
                    </a:cubicBezTo>
                    <a:cubicBezTo>
                      <a:pt x="53172" y="37439"/>
                      <a:pt x="46534" y="31435"/>
                      <a:pt x="40896" y="27999"/>
                    </a:cubicBezTo>
                    <a:cubicBezTo>
                      <a:pt x="35292" y="24530"/>
                      <a:pt x="46734" y="21261"/>
                      <a:pt x="42297" y="13589"/>
                    </a:cubicBezTo>
                    <a:cubicBezTo>
                      <a:pt x="37828" y="5917"/>
                      <a:pt x="37994" y="12688"/>
                      <a:pt x="34458" y="4849"/>
                    </a:cubicBezTo>
                    <a:cubicBezTo>
                      <a:pt x="32907" y="1441"/>
                      <a:pt x="30731" y="1"/>
                      <a:pt x="28616" y="1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573;p37"/>
              <p:cNvSpPr/>
              <p:nvPr/>
            </p:nvSpPr>
            <p:spPr>
              <a:xfrm>
                <a:off x="5149675" y="3336175"/>
                <a:ext cx="301925" cy="888150"/>
              </a:xfrm>
              <a:custGeom>
                <a:avLst/>
                <a:gdLst/>
                <a:ahLst/>
                <a:cxnLst/>
                <a:rect l="l" t="t" r="r" b="b"/>
                <a:pathLst>
                  <a:path w="12077" h="35526" extrusionOk="0">
                    <a:moveTo>
                      <a:pt x="2202" y="0"/>
                    </a:moveTo>
                    <a:lnTo>
                      <a:pt x="2369" y="8306"/>
                    </a:lnTo>
                    <a:lnTo>
                      <a:pt x="1" y="8306"/>
                    </a:lnTo>
                    <a:lnTo>
                      <a:pt x="2536" y="15678"/>
                    </a:lnTo>
                    <a:lnTo>
                      <a:pt x="2669" y="21149"/>
                    </a:lnTo>
                    <a:lnTo>
                      <a:pt x="1769" y="21048"/>
                    </a:lnTo>
                    <a:lnTo>
                      <a:pt x="2836" y="29655"/>
                    </a:lnTo>
                    <a:lnTo>
                      <a:pt x="2936" y="35525"/>
                    </a:lnTo>
                    <a:lnTo>
                      <a:pt x="11275" y="35525"/>
                    </a:lnTo>
                    <a:lnTo>
                      <a:pt x="10708" y="23217"/>
                    </a:lnTo>
                    <a:lnTo>
                      <a:pt x="11175" y="23183"/>
                    </a:lnTo>
                    <a:lnTo>
                      <a:pt x="12076" y="15278"/>
                    </a:lnTo>
                    <a:lnTo>
                      <a:pt x="10275" y="14944"/>
                    </a:lnTo>
                    <a:lnTo>
                      <a:pt x="9574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574;p37"/>
              <p:cNvSpPr/>
              <p:nvPr/>
            </p:nvSpPr>
            <p:spPr>
              <a:xfrm>
                <a:off x="4651000" y="2724675"/>
                <a:ext cx="1270925" cy="1173825"/>
              </a:xfrm>
              <a:custGeom>
                <a:avLst/>
                <a:gdLst/>
                <a:ahLst/>
                <a:cxnLst/>
                <a:rect l="l" t="t" r="r" b="b"/>
                <a:pathLst>
                  <a:path w="50837" h="46953" extrusionOk="0">
                    <a:moveTo>
                      <a:pt x="23506" y="0"/>
                    </a:moveTo>
                    <a:cubicBezTo>
                      <a:pt x="21473" y="0"/>
                      <a:pt x="19378" y="1263"/>
                      <a:pt x="17880" y="4246"/>
                    </a:cubicBezTo>
                    <a:cubicBezTo>
                      <a:pt x="14477" y="11084"/>
                      <a:pt x="14677" y="5146"/>
                      <a:pt x="10374" y="11818"/>
                    </a:cubicBezTo>
                    <a:cubicBezTo>
                      <a:pt x="6105" y="18489"/>
                      <a:pt x="17112" y="21358"/>
                      <a:pt x="11675" y="24393"/>
                    </a:cubicBezTo>
                    <a:cubicBezTo>
                      <a:pt x="6271" y="27395"/>
                      <a:pt x="0" y="32733"/>
                      <a:pt x="5604" y="35768"/>
                    </a:cubicBezTo>
                    <a:cubicBezTo>
                      <a:pt x="13977" y="40305"/>
                      <a:pt x="6872" y="39304"/>
                      <a:pt x="11575" y="44107"/>
                    </a:cubicBezTo>
                    <a:cubicBezTo>
                      <a:pt x="12996" y="45546"/>
                      <a:pt x="14199" y="46030"/>
                      <a:pt x="15368" y="46030"/>
                    </a:cubicBezTo>
                    <a:cubicBezTo>
                      <a:pt x="17768" y="46030"/>
                      <a:pt x="20026" y="43991"/>
                      <a:pt x="23747" y="43991"/>
                    </a:cubicBezTo>
                    <a:cubicBezTo>
                      <a:pt x="25147" y="43991"/>
                      <a:pt x="26754" y="44280"/>
                      <a:pt x="28654" y="45075"/>
                    </a:cubicBezTo>
                    <a:cubicBezTo>
                      <a:pt x="31717" y="46350"/>
                      <a:pt x="34530" y="46952"/>
                      <a:pt x="36815" y="46952"/>
                    </a:cubicBezTo>
                    <a:cubicBezTo>
                      <a:pt x="41523" y="46952"/>
                      <a:pt x="43987" y="44396"/>
                      <a:pt x="41763" y="39904"/>
                    </a:cubicBezTo>
                    <a:cubicBezTo>
                      <a:pt x="39195" y="34667"/>
                      <a:pt x="41530" y="34534"/>
                      <a:pt x="45533" y="32933"/>
                    </a:cubicBezTo>
                    <a:cubicBezTo>
                      <a:pt x="49302" y="31398"/>
                      <a:pt x="50837" y="27229"/>
                      <a:pt x="46700" y="23826"/>
                    </a:cubicBezTo>
                    <a:cubicBezTo>
                      <a:pt x="42564" y="20457"/>
                      <a:pt x="49202" y="19423"/>
                      <a:pt x="43898" y="12985"/>
                    </a:cubicBezTo>
                    <a:cubicBezTo>
                      <a:pt x="38628" y="6581"/>
                      <a:pt x="31389" y="11117"/>
                      <a:pt x="29655" y="5346"/>
                    </a:cubicBezTo>
                    <a:cubicBezTo>
                      <a:pt x="28658" y="2111"/>
                      <a:pt x="26134" y="0"/>
                      <a:pt x="23506" y="0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75" name="Google Shape;2575;p37"/>
          <p:cNvSpPr/>
          <p:nvPr/>
        </p:nvSpPr>
        <p:spPr>
          <a:xfrm rot="1783286">
            <a:off x="-118479" y="803382"/>
            <a:ext cx="4625303" cy="3654509"/>
          </a:xfrm>
          <a:custGeom>
            <a:avLst/>
            <a:gdLst/>
            <a:ahLst/>
            <a:cxnLst/>
            <a:rect l="l" t="t" r="r" b="b"/>
            <a:pathLst>
              <a:path w="25847" h="34519" extrusionOk="0">
                <a:moveTo>
                  <a:pt x="119" y="7822"/>
                </a:moveTo>
                <a:cubicBezTo>
                  <a:pt x="-830" y="13263"/>
                  <a:pt x="14987" y="35405"/>
                  <a:pt x="19099" y="34393"/>
                </a:cubicBezTo>
                <a:cubicBezTo>
                  <a:pt x="23211" y="33381"/>
                  <a:pt x="27955" y="6177"/>
                  <a:pt x="24792" y="1748"/>
                </a:cubicBezTo>
                <a:cubicBezTo>
                  <a:pt x="21629" y="-2680"/>
                  <a:pt x="1068" y="2381"/>
                  <a:pt x="119" y="7822"/>
                </a:cubicBezTo>
                <a:close/>
              </a:path>
            </a:pathLst>
          </a:custGeom>
          <a:solidFill>
            <a:srgbClr val="EBBE31"/>
          </a:solidFill>
          <a:ln>
            <a:noFill/>
          </a:ln>
        </p:spPr>
      </p:sp>
      <p:sp>
        <p:nvSpPr>
          <p:cNvPr id="2579" name="Google Shape;2579;p37"/>
          <p:cNvSpPr txBox="1">
            <a:spLocks noGrp="1"/>
          </p:cNvSpPr>
          <p:nvPr>
            <p:ph type="ctrTitle"/>
          </p:nvPr>
        </p:nvSpPr>
        <p:spPr>
          <a:xfrm>
            <a:off x="965627" y="1830655"/>
            <a:ext cx="4571924" cy="17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masis MT Pro Black" panose="020B0604020202020204" pitchFamily="18" charset="0"/>
              </a:rPr>
              <a:t>Fit </a:t>
            </a:r>
            <a:r>
              <a:rPr lang="en" dirty="0">
                <a:solidFill>
                  <a:schemeClr val="lt1"/>
                </a:solidFill>
                <a:latin typeface="Amasis MT Pro Black" panose="020B0604020202020204" pitchFamily="18" charset="0"/>
                <a:ea typeface="Montserrat Medium"/>
                <a:cs typeface="Montserrat Medium"/>
                <a:sym typeface="Montserrat Medium"/>
              </a:rPr>
              <a:t>- </a:t>
            </a:r>
            <a:r>
              <a:rPr lang="en-IN" dirty="0">
                <a:solidFill>
                  <a:schemeClr val="lt1"/>
                </a:solidFill>
                <a:latin typeface="Amasis MT Pro Black" panose="020B0604020202020204" pitchFamily="18" charset="0"/>
                <a:ea typeface="Montserrat Medium"/>
                <a:cs typeface="Montserrat Medium"/>
                <a:sym typeface="Montserrat Medium"/>
              </a:rPr>
              <a:t>o</a:t>
            </a:r>
            <a:r>
              <a:rPr lang="en" dirty="0">
                <a:solidFill>
                  <a:schemeClr val="lt1"/>
                </a:solidFill>
                <a:latin typeface="Amasis MT Pro Black" panose="020B0604020202020204" pitchFamily="18" charset="0"/>
                <a:ea typeface="Montserrat Medium"/>
                <a:cs typeface="Montserrat Medium"/>
                <a:sym typeface="Montserrat Medium"/>
              </a:rPr>
              <a:t> -</a:t>
            </a:r>
            <a:r>
              <a:rPr lang="en" dirty="0">
                <a:latin typeface="Amasis MT Pro Black" panose="020B0604020202020204" pitchFamily="18" charset="0"/>
              </a:rPr>
              <a:t> Cracy</a:t>
            </a:r>
            <a:endParaRPr dirty="0">
              <a:solidFill>
                <a:srgbClr val="132356"/>
              </a:solidFill>
              <a:latin typeface="Amasis MT Pro Black" panose="020B0604020202020204" pitchFamily="18" charset="0"/>
            </a:endParaRPr>
          </a:p>
        </p:txBody>
      </p:sp>
      <p:grpSp>
        <p:nvGrpSpPr>
          <p:cNvPr id="2580" name="Google Shape;2580;p37"/>
          <p:cNvGrpSpPr/>
          <p:nvPr/>
        </p:nvGrpSpPr>
        <p:grpSpPr>
          <a:xfrm>
            <a:off x="5733713" y="1338950"/>
            <a:ext cx="1953850" cy="3109225"/>
            <a:chOff x="3087375" y="1469000"/>
            <a:chExt cx="1953850" cy="3109225"/>
          </a:xfrm>
        </p:grpSpPr>
        <p:sp>
          <p:nvSpPr>
            <p:cNvPr id="2581" name="Google Shape;2581;p37"/>
            <p:cNvSpPr/>
            <p:nvPr/>
          </p:nvSpPr>
          <p:spPr>
            <a:xfrm>
              <a:off x="3180775" y="2104450"/>
              <a:ext cx="461200" cy="572925"/>
            </a:xfrm>
            <a:custGeom>
              <a:avLst/>
              <a:gdLst/>
              <a:ahLst/>
              <a:cxnLst/>
              <a:rect l="l" t="t" r="r" b="b"/>
              <a:pathLst>
                <a:path w="18448" h="22917" extrusionOk="0">
                  <a:moveTo>
                    <a:pt x="13644" y="0"/>
                  </a:moveTo>
                  <a:cubicBezTo>
                    <a:pt x="12976" y="2235"/>
                    <a:pt x="12343" y="4504"/>
                    <a:pt x="11742" y="6739"/>
                  </a:cubicBezTo>
                  <a:cubicBezTo>
                    <a:pt x="11108" y="9007"/>
                    <a:pt x="10508" y="11242"/>
                    <a:pt x="9841" y="13410"/>
                  </a:cubicBezTo>
                  <a:lnTo>
                    <a:pt x="9808" y="13510"/>
                  </a:lnTo>
                  <a:lnTo>
                    <a:pt x="9808" y="13543"/>
                  </a:lnTo>
                  <a:lnTo>
                    <a:pt x="9808" y="13577"/>
                  </a:lnTo>
                  <a:cubicBezTo>
                    <a:pt x="9774" y="13677"/>
                    <a:pt x="9774" y="13710"/>
                    <a:pt x="9741" y="13744"/>
                  </a:cubicBezTo>
                  <a:cubicBezTo>
                    <a:pt x="9641" y="13910"/>
                    <a:pt x="9574" y="14077"/>
                    <a:pt x="9441" y="14211"/>
                  </a:cubicBezTo>
                  <a:cubicBezTo>
                    <a:pt x="9140" y="14578"/>
                    <a:pt x="8807" y="14911"/>
                    <a:pt x="8473" y="15211"/>
                  </a:cubicBezTo>
                  <a:cubicBezTo>
                    <a:pt x="7639" y="15878"/>
                    <a:pt x="6805" y="16546"/>
                    <a:pt x="5905" y="17113"/>
                  </a:cubicBezTo>
                  <a:cubicBezTo>
                    <a:pt x="4971" y="17746"/>
                    <a:pt x="4003" y="18280"/>
                    <a:pt x="3003" y="18914"/>
                  </a:cubicBezTo>
                  <a:cubicBezTo>
                    <a:pt x="2035" y="19548"/>
                    <a:pt x="1001" y="20081"/>
                    <a:pt x="1" y="20615"/>
                  </a:cubicBezTo>
                  <a:lnTo>
                    <a:pt x="901" y="22917"/>
                  </a:lnTo>
                  <a:cubicBezTo>
                    <a:pt x="3236" y="22283"/>
                    <a:pt x="5504" y="21416"/>
                    <a:pt x="7739" y="20382"/>
                  </a:cubicBezTo>
                  <a:cubicBezTo>
                    <a:pt x="8874" y="19848"/>
                    <a:pt x="9974" y="19214"/>
                    <a:pt x="11008" y="18447"/>
                  </a:cubicBezTo>
                  <a:cubicBezTo>
                    <a:pt x="11609" y="18047"/>
                    <a:pt x="12143" y="17580"/>
                    <a:pt x="12643" y="17079"/>
                  </a:cubicBezTo>
                  <a:cubicBezTo>
                    <a:pt x="12943" y="16779"/>
                    <a:pt x="13210" y="16446"/>
                    <a:pt x="13443" y="16112"/>
                  </a:cubicBezTo>
                  <a:cubicBezTo>
                    <a:pt x="13610" y="15945"/>
                    <a:pt x="13710" y="15745"/>
                    <a:pt x="13810" y="15545"/>
                  </a:cubicBezTo>
                  <a:cubicBezTo>
                    <a:pt x="13877" y="15445"/>
                    <a:pt x="13944" y="15345"/>
                    <a:pt x="13977" y="15211"/>
                  </a:cubicBezTo>
                  <a:lnTo>
                    <a:pt x="14111" y="14911"/>
                  </a:lnTo>
                  <a:cubicBezTo>
                    <a:pt x="14578" y="13777"/>
                    <a:pt x="14978" y="12676"/>
                    <a:pt x="15378" y="11542"/>
                  </a:cubicBezTo>
                  <a:cubicBezTo>
                    <a:pt x="15778" y="10408"/>
                    <a:pt x="16145" y="9274"/>
                    <a:pt x="16479" y="8173"/>
                  </a:cubicBezTo>
                  <a:cubicBezTo>
                    <a:pt x="17213" y="5905"/>
                    <a:pt x="17880" y="3670"/>
                    <a:pt x="18447" y="1368"/>
                  </a:cubicBezTo>
                  <a:lnTo>
                    <a:pt x="13644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37"/>
            <p:cNvSpPr/>
            <p:nvPr/>
          </p:nvSpPr>
          <p:spPr>
            <a:xfrm>
              <a:off x="3441800" y="2027050"/>
              <a:ext cx="263550" cy="362625"/>
            </a:xfrm>
            <a:custGeom>
              <a:avLst/>
              <a:gdLst/>
              <a:ahLst/>
              <a:cxnLst/>
              <a:rect l="l" t="t" r="r" b="b"/>
              <a:pathLst>
                <a:path w="10542" h="14505" extrusionOk="0">
                  <a:moveTo>
                    <a:pt x="6027" y="0"/>
                  </a:moveTo>
                  <a:cubicBezTo>
                    <a:pt x="4342" y="0"/>
                    <a:pt x="2536" y="1252"/>
                    <a:pt x="1668" y="3664"/>
                  </a:cubicBezTo>
                  <a:cubicBezTo>
                    <a:pt x="768" y="6432"/>
                    <a:pt x="200" y="9301"/>
                    <a:pt x="0" y="12170"/>
                  </a:cubicBezTo>
                  <a:lnTo>
                    <a:pt x="5938" y="14505"/>
                  </a:lnTo>
                  <a:cubicBezTo>
                    <a:pt x="5938" y="14505"/>
                    <a:pt x="10541" y="4964"/>
                    <a:pt x="9107" y="2029"/>
                  </a:cubicBezTo>
                  <a:cubicBezTo>
                    <a:pt x="8418" y="665"/>
                    <a:pt x="7255" y="0"/>
                    <a:pt x="6027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37"/>
            <p:cNvSpPr/>
            <p:nvPr/>
          </p:nvSpPr>
          <p:spPr>
            <a:xfrm>
              <a:off x="3525200" y="2084425"/>
              <a:ext cx="171800" cy="305250"/>
            </a:xfrm>
            <a:custGeom>
              <a:avLst/>
              <a:gdLst/>
              <a:ahLst/>
              <a:cxnLst/>
              <a:rect l="l" t="t" r="r" b="b"/>
              <a:pathLst>
                <a:path w="6872" h="12210" extrusionOk="0">
                  <a:moveTo>
                    <a:pt x="5080" y="0"/>
                  </a:moveTo>
                  <a:cubicBezTo>
                    <a:pt x="3940" y="0"/>
                    <a:pt x="2816" y="869"/>
                    <a:pt x="1868" y="3036"/>
                  </a:cubicBezTo>
                  <a:cubicBezTo>
                    <a:pt x="701" y="5705"/>
                    <a:pt x="0" y="10008"/>
                    <a:pt x="33" y="11209"/>
                  </a:cubicBezTo>
                  <a:lnTo>
                    <a:pt x="2535" y="12210"/>
                  </a:lnTo>
                  <a:cubicBezTo>
                    <a:pt x="2535" y="12210"/>
                    <a:pt x="6872" y="3337"/>
                    <a:pt x="5871" y="134"/>
                  </a:cubicBezTo>
                  <a:cubicBezTo>
                    <a:pt x="5608" y="47"/>
                    <a:pt x="5343" y="0"/>
                    <a:pt x="50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37"/>
            <p:cNvSpPr/>
            <p:nvPr/>
          </p:nvSpPr>
          <p:spPr>
            <a:xfrm>
              <a:off x="3087375" y="2618150"/>
              <a:ext cx="127625" cy="104600"/>
            </a:xfrm>
            <a:custGeom>
              <a:avLst/>
              <a:gdLst/>
              <a:ahLst/>
              <a:cxnLst/>
              <a:rect l="l" t="t" r="r" b="b"/>
              <a:pathLst>
                <a:path w="5105" h="4184" extrusionOk="0">
                  <a:moveTo>
                    <a:pt x="4337" y="0"/>
                  </a:moveTo>
                  <a:lnTo>
                    <a:pt x="2035" y="34"/>
                  </a:lnTo>
                  <a:cubicBezTo>
                    <a:pt x="868" y="67"/>
                    <a:pt x="1" y="1035"/>
                    <a:pt x="1" y="2169"/>
                  </a:cubicBezTo>
                  <a:lnTo>
                    <a:pt x="1" y="2302"/>
                  </a:lnTo>
                  <a:cubicBezTo>
                    <a:pt x="125" y="3330"/>
                    <a:pt x="1006" y="4183"/>
                    <a:pt x="2072" y="4183"/>
                  </a:cubicBezTo>
                  <a:cubicBezTo>
                    <a:pt x="2148" y="4183"/>
                    <a:pt x="2225" y="4179"/>
                    <a:pt x="2302" y="4170"/>
                  </a:cubicBezTo>
                  <a:cubicBezTo>
                    <a:pt x="2669" y="4137"/>
                    <a:pt x="3003" y="4003"/>
                    <a:pt x="3303" y="3803"/>
                  </a:cubicBezTo>
                  <a:cubicBezTo>
                    <a:pt x="3970" y="3336"/>
                    <a:pt x="4537" y="2802"/>
                    <a:pt x="5104" y="2202"/>
                  </a:cubicBezTo>
                  <a:lnTo>
                    <a:pt x="4337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37"/>
            <p:cNvSpPr/>
            <p:nvPr/>
          </p:nvSpPr>
          <p:spPr>
            <a:xfrm>
              <a:off x="3184100" y="2590625"/>
              <a:ext cx="86775" cy="90925"/>
            </a:xfrm>
            <a:custGeom>
              <a:avLst/>
              <a:gdLst/>
              <a:ahLst/>
              <a:cxnLst/>
              <a:rect l="l" t="t" r="r" b="b"/>
              <a:pathLst>
                <a:path w="3471" h="3637" extrusionOk="0">
                  <a:moveTo>
                    <a:pt x="1902" y="1"/>
                  </a:moveTo>
                  <a:cubicBezTo>
                    <a:pt x="1502" y="1"/>
                    <a:pt x="501" y="601"/>
                    <a:pt x="134" y="835"/>
                  </a:cubicBezTo>
                  <a:cubicBezTo>
                    <a:pt x="1" y="835"/>
                    <a:pt x="1" y="968"/>
                    <a:pt x="68" y="1101"/>
                  </a:cubicBezTo>
                  <a:cubicBezTo>
                    <a:pt x="501" y="1835"/>
                    <a:pt x="835" y="2636"/>
                    <a:pt x="1102" y="3470"/>
                  </a:cubicBezTo>
                  <a:cubicBezTo>
                    <a:pt x="1135" y="3570"/>
                    <a:pt x="1235" y="3637"/>
                    <a:pt x="1335" y="3637"/>
                  </a:cubicBezTo>
                  <a:cubicBezTo>
                    <a:pt x="2069" y="3570"/>
                    <a:pt x="2770" y="3303"/>
                    <a:pt x="3403" y="2969"/>
                  </a:cubicBezTo>
                  <a:cubicBezTo>
                    <a:pt x="3437" y="2936"/>
                    <a:pt x="3470" y="2836"/>
                    <a:pt x="3437" y="2769"/>
                  </a:cubicBezTo>
                  <a:cubicBezTo>
                    <a:pt x="3237" y="1902"/>
                    <a:pt x="2336" y="1"/>
                    <a:pt x="19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37"/>
            <p:cNvSpPr/>
            <p:nvPr/>
          </p:nvSpPr>
          <p:spPr>
            <a:xfrm>
              <a:off x="3492675" y="1966650"/>
              <a:ext cx="602950" cy="794125"/>
            </a:xfrm>
            <a:custGeom>
              <a:avLst/>
              <a:gdLst/>
              <a:ahLst/>
              <a:cxnLst/>
              <a:rect l="l" t="t" r="r" b="b"/>
              <a:pathLst>
                <a:path w="24118" h="31765" extrusionOk="0">
                  <a:moveTo>
                    <a:pt x="17931" y="0"/>
                  </a:moveTo>
                  <a:cubicBezTo>
                    <a:pt x="17111" y="0"/>
                    <a:pt x="16292" y="22"/>
                    <a:pt x="15478" y="75"/>
                  </a:cubicBezTo>
                  <a:cubicBezTo>
                    <a:pt x="12909" y="242"/>
                    <a:pt x="10341" y="542"/>
                    <a:pt x="7806" y="1009"/>
                  </a:cubicBezTo>
                  <a:cubicBezTo>
                    <a:pt x="6104" y="1443"/>
                    <a:pt x="4437" y="2010"/>
                    <a:pt x="2769" y="2610"/>
                  </a:cubicBezTo>
                  <a:cubicBezTo>
                    <a:pt x="2769" y="2610"/>
                    <a:pt x="0" y="13285"/>
                    <a:pt x="6104" y="31765"/>
                  </a:cubicBezTo>
                  <a:lnTo>
                    <a:pt x="24117" y="29563"/>
                  </a:lnTo>
                  <a:cubicBezTo>
                    <a:pt x="23917" y="26761"/>
                    <a:pt x="20515" y="13518"/>
                    <a:pt x="21616" y="109"/>
                  </a:cubicBezTo>
                  <a:cubicBezTo>
                    <a:pt x="20395" y="49"/>
                    <a:pt x="19162" y="0"/>
                    <a:pt x="17931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37"/>
            <p:cNvSpPr/>
            <p:nvPr/>
          </p:nvSpPr>
          <p:spPr>
            <a:xfrm>
              <a:off x="3592725" y="1835550"/>
              <a:ext cx="186000" cy="385675"/>
            </a:xfrm>
            <a:custGeom>
              <a:avLst/>
              <a:gdLst/>
              <a:ahLst/>
              <a:cxnLst/>
              <a:rect l="l" t="t" r="r" b="b"/>
              <a:pathLst>
                <a:path w="7440" h="15427" extrusionOk="0">
                  <a:moveTo>
                    <a:pt x="4230" y="1"/>
                  </a:moveTo>
                  <a:cubicBezTo>
                    <a:pt x="4200" y="1"/>
                    <a:pt x="4171" y="15"/>
                    <a:pt x="4171" y="15"/>
                  </a:cubicBezTo>
                  <a:cubicBezTo>
                    <a:pt x="3937" y="282"/>
                    <a:pt x="3670" y="449"/>
                    <a:pt x="3437" y="649"/>
                  </a:cubicBezTo>
                  <a:cubicBezTo>
                    <a:pt x="2102" y="1683"/>
                    <a:pt x="1" y="3218"/>
                    <a:pt x="2136" y="7154"/>
                  </a:cubicBezTo>
                  <a:cubicBezTo>
                    <a:pt x="2970" y="8655"/>
                    <a:pt x="4004" y="10023"/>
                    <a:pt x="5238" y="11257"/>
                  </a:cubicBezTo>
                  <a:cubicBezTo>
                    <a:pt x="6472" y="12624"/>
                    <a:pt x="7340" y="13492"/>
                    <a:pt x="6806" y="15360"/>
                  </a:cubicBezTo>
                  <a:cubicBezTo>
                    <a:pt x="6806" y="15360"/>
                    <a:pt x="6806" y="15426"/>
                    <a:pt x="6839" y="15426"/>
                  </a:cubicBezTo>
                  <a:cubicBezTo>
                    <a:pt x="6839" y="15426"/>
                    <a:pt x="6906" y="15426"/>
                    <a:pt x="6906" y="15360"/>
                  </a:cubicBezTo>
                  <a:cubicBezTo>
                    <a:pt x="7440" y="13392"/>
                    <a:pt x="6572" y="12524"/>
                    <a:pt x="5271" y="11157"/>
                  </a:cubicBezTo>
                  <a:cubicBezTo>
                    <a:pt x="4071" y="9956"/>
                    <a:pt x="3070" y="8555"/>
                    <a:pt x="2236" y="7054"/>
                  </a:cubicBezTo>
                  <a:cubicBezTo>
                    <a:pt x="168" y="3284"/>
                    <a:pt x="2169" y="1717"/>
                    <a:pt x="3503" y="716"/>
                  </a:cubicBezTo>
                  <a:cubicBezTo>
                    <a:pt x="3770" y="549"/>
                    <a:pt x="4004" y="349"/>
                    <a:pt x="4271" y="115"/>
                  </a:cubicBezTo>
                  <a:cubicBezTo>
                    <a:pt x="4304" y="49"/>
                    <a:pt x="4271" y="15"/>
                    <a:pt x="4271" y="15"/>
                  </a:cubicBezTo>
                  <a:cubicBezTo>
                    <a:pt x="4260" y="4"/>
                    <a:pt x="4245" y="1"/>
                    <a:pt x="42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37"/>
            <p:cNvSpPr/>
            <p:nvPr/>
          </p:nvSpPr>
          <p:spPr>
            <a:xfrm>
              <a:off x="3688650" y="1756700"/>
              <a:ext cx="190975" cy="340275"/>
            </a:xfrm>
            <a:custGeom>
              <a:avLst/>
              <a:gdLst/>
              <a:ahLst/>
              <a:cxnLst/>
              <a:rect l="l" t="t" r="r" b="b"/>
              <a:pathLst>
                <a:path w="7639" h="13611" extrusionOk="0">
                  <a:moveTo>
                    <a:pt x="5838" y="0"/>
                  </a:moveTo>
                  <a:lnTo>
                    <a:pt x="1635" y="4637"/>
                  </a:lnTo>
                  <a:cubicBezTo>
                    <a:pt x="2335" y="6472"/>
                    <a:pt x="2669" y="8507"/>
                    <a:pt x="0" y="9507"/>
                  </a:cubicBezTo>
                  <a:cubicBezTo>
                    <a:pt x="0" y="10775"/>
                    <a:pt x="767" y="12176"/>
                    <a:pt x="1635" y="13610"/>
                  </a:cubicBezTo>
                  <a:cubicBezTo>
                    <a:pt x="3336" y="11609"/>
                    <a:pt x="5404" y="9874"/>
                    <a:pt x="7639" y="8573"/>
                  </a:cubicBezTo>
                  <a:cubicBezTo>
                    <a:pt x="5704" y="7106"/>
                    <a:pt x="5671" y="2536"/>
                    <a:pt x="5838" y="0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37"/>
            <p:cNvSpPr/>
            <p:nvPr/>
          </p:nvSpPr>
          <p:spPr>
            <a:xfrm>
              <a:off x="3729500" y="1803400"/>
              <a:ext cx="69250" cy="101775"/>
            </a:xfrm>
            <a:custGeom>
              <a:avLst/>
              <a:gdLst/>
              <a:ahLst/>
              <a:cxnLst/>
              <a:rect l="l" t="t" r="r" b="b"/>
              <a:pathLst>
                <a:path w="2770" h="4071" extrusionOk="0">
                  <a:moveTo>
                    <a:pt x="2502" y="0"/>
                  </a:moveTo>
                  <a:lnTo>
                    <a:pt x="1" y="2736"/>
                  </a:lnTo>
                  <a:cubicBezTo>
                    <a:pt x="167" y="3136"/>
                    <a:pt x="334" y="3603"/>
                    <a:pt x="434" y="4070"/>
                  </a:cubicBezTo>
                  <a:cubicBezTo>
                    <a:pt x="1468" y="3770"/>
                    <a:pt x="2769" y="2436"/>
                    <a:pt x="2702" y="1335"/>
                  </a:cubicBezTo>
                  <a:cubicBezTo>
                    <a:pt x="2702" y="834"/>
                    <a:pt x="2669" y="434"/>
                    <a:pt x="25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37"/>
            <p:cNvSpPr/>
            <p:nvPr/>
          </p:nvSpPr>
          <p:spPr>
            <a:xfrm>
              <a:off x="3551050" y="1561500"/>
              <a:ext cx="131475" cy="192200"/>
            </a:xfrm>
            <a:custGeom>
              <a:avLst/>
              <a:gdLst/>
              <a:ahLst/>
              <a:cxnLst/>
              <a:rect l="l" t="t" r="r" b="b"/>
              <a:pathLst>
                <a:path w="5259" h="7688" extrusionOk="0">
                  <a:moveTo>
                    <a:pt x="3089" y="0"/>
                  </a:moveTo>
                  <a:cubicBezTo>
                    <a:pt x="2891" y="0"/>
                    <a:pt x="2673" y="64"/>
                    <a:pt x="2435" y="203"/>
                  </a:cubicBezTo>
                  <a:cubicBezTo>
                    <a:pt x="0" y="1571"/>
                    <a:pt x="1768" y="7208"/>
                    <a:pt x="2969" y="7642"/>
                  </a:cubicBezTo>
                  <a:cubicBezTo>
                    <a:pt x="3054" y="7673"/>
                    <a:pt x="3136" y="7688"/>
                    <a:pt x="3216" y="7688"/>
                  </a:cubicBezTo>
                  <a:cubicBezTo>
                    <a:pt x="5019" y="7688"/>
                    <a:pt x="5258" y="0"/>
                    <a:pt x="30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37"/>
            <p:cNvSpPr/>
            <p:nvPr/>
          </p:nvSpPr>
          <p:spPr>
            <a:xfrm>
              <a:off x="3582725" y="1554550"/>
              <a:ext cx="260225" cy="332100"/>
            </a:xfrm>
            <a:custGeom>
              <a:avLst/>
              <a:gdLst/>
              <a:ahLst/>
              <a:cxnLst/>
              <a:rect l="l" t="t" r="r" b="b"/>
              <a:pathLst>
                <a:path w="10409" h="13284" extrusionOk="0">
                  <a:moveTo>
                    <a:pt x="5306" y="1"/>
                  </a:moveTo>
                  <a:cubicBezTo>
                    <a:pt x="4550" y="1"/>
                    <a:pt x="3783" y="187"/>
                    <a:pt x="3070" y="581"/>
                  </a:cubicBezTo>
                  <a:cubicBezTo>
                    <a:pt x="1" y="2282"/>
                    <a:pt x="134" y="7286"/>
                    <a:pt x="1202" y="10221"/>
                  </a:cubicBezTo>
                  <a:cubicBezTo>
                    <a:pt x="1898" y="12133"/>
                    <a:pt x="3724" y="13284"/>
                    <a:pt x="5551" y="13284"/>
                  </a:cubicBezTo>
                  <a:cubicBezTo>
                    <a:pt x="6785" y="13284"/>
                    <a:pt x="8020" y="12759"/>
                    <a:pt x="8907" y="11589"/>
                  </a:cubicBezTo>
                  <a:cubicBezTo>
                    <a:pt x="10408" y="9688"/>
                    <a:pt x="10141" y="7720"/>
                    <a:pt x="9908" y="4350"/>
                  </a:cubicBezTo>
                  <a:cubicBezTo>
                    <a:pt x="9908" y="3650"/>
                    <a:pt x="9708" y="2916"/>
                    <a:pt x="9341" y="2349"/>
                  </a:cubicBezTo>
                  <a:cubicBezTo>
                    <a:pt x="8478" y="850"/>
                    <a:pt x="6919" y="1"/>
                    <a:pt x="5306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37"/>
            <p:cNvSpPr/>
            <p:nvPr/>
          </p:nvSpPr>
          <p:spPr>
            <a:xfrm>
              <a:off x="3548425" y="1469000"/>
              <a:ext cx="386250" cy="307750"/>
            </a:xfrm>
            <a:custGeom>
              <a:avLst/>
              <a:gdLst/>
              <a:ahLst/>
              <a:cxnLst/>
              <a:rect l="l" t="t" r="r" b="b"/>
              <a:pathLst>
                <a:path w="15450" h="12310" extrusionOk="0">
                  <a:moveTo>
                    <a:pt x="9745" y="0"/>
                  </a:moveTo>
                  <a:lnTo>
                    <a:pt x="9745" y="0"/>
                  </a:lnTo>
                  <a:cubicBezTo>
                    <a:pt x="6443" y="2135"/>
                    <a:pt x="1673" y="634"/>
                    <a:pt x="706" y="3836"/>
                  </a:cubicBezTo>
                  <a:cubicBezTo>
                    <a:pt x="0" y="6224"/>
                    <a:pt x="3591" y="6488"/>
                    <a:pt x="6370" y="6488"/>
                  </a:cubicBezTo>
                  <a:cubicBezTo>
                    <a:pt x="7157" y="6488"/>
                    <a:pt x="7880" y="6467"/>
                    <a:pt x="8421" y="6467"/>
                  </a:cubicBezTo>
                  <a:cubicBezTo>
                    <a:pt x="8771" y="6467"/>
                    <a:pt x="9045" y="6476"/>
                    <a:pt x="9212" y="6505"/>
                  </a:cubicBezTo>
                  <a:cubicBezTo>
                    <a:pt x="8847" y="9325"/>
                    <a:pt x="9603" y="12309"/>
                    <a:pt x="11023" y="12309"/>
                  </a:cubicBezTo>
                  <a:cubicBezTo>
                    <a:pt x="11030" y="12309"/>
                    <a:pt x="11038" y="12309"/>
                    <a:pt x="11046" y="12309"/>
                  </a:cubicBezTo>
                  <a:cubicBezTo>
                    <a:pt x="12447" y="12276"/>
                    <a:pt x="14048" y="6772"/>
                    <a:pt x="13715" y="4804"/>
                  </a:cubicBezTo>
                  <a:cubicBezTo>
                    <a:pt x="14615" y="4270"/>
                    <a:pt x="15249" y="3336"/>
                    <a:pt x="15449" y="2269"/>
                  </a:cubicBezTo>
                  <a:lnTo>
                    <a:pt x="15449" y="2269"/>
                  </a:lnTo>
                  <a:cubicBezTo>
                    <a:pt x="15027" y="2455"/>
                    <a:pt x="14641" y="2524"/>
                    <a:pt x="14268" y="2524"/>
                  </a:cubicBezTo>
                  <a:cubicBezTo>
                    <a:pt x="13204" y="2524"/>
                    <a:pt x="12245" y="1962"/>
                    <a:pt x="10861" y="1962"/>
                  </a:cubicBezTo>
                  <a:cubicBezTo>
                    <a:pt x="10390" y="1962"/>
                    <a:pt x="9869" y="2027"/>
                    <a:pt x="9278" y="2202"/>
                  </a:cubicBezTo>
                  <a:cubicBezTo>
                    <a:pt x="9216" y="2223"/>
                    <a:pt x="9171" y="2233"/>
                    <a:pt x="9140" y="2233"/>
                  </a:cubicBezTo>
                  <a:cubicBezTo>
                    <a:pt x="8819" y="2233"/>
                    <a:pt x="9988" y="1186"/>
                    <a:pt x="97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37"/>
            <p:cNvSpPr/>
            <p:nvPr/>
          </p:nvSpPr>
          <p:spPr>
            <a:xfrm>
              <a:off x="3793900" y="1698275"/>
              <a:ext cx="97400" cy="96350"/>
            </a:xfrm>
            <a:custGeom>
              <a:avLst/>
              <a:gdLst/>
              <a:ahLst/>
              <a:cxnLst/>
              <a:rect l="l" t="t" r="r" b="b"/>
              <a:pathLst>
                <a:path w="3896" h="3854" extrusionOk="0">
                  <a:moveTo>
                    <a:pt x="2249" y="0"/>
                  </a:moveTo>
                  <a:cubicBezTo>
                    <a:pt x="1189" y="0"/>
                    <a:pt x="422" y="1292"/>
                    <a:pt x="227" y="2171"/>
                  </a:cubicBezTo>
                  <a:cubicBezTo>
                    <a:pt x="0" y="3048"/>
                    <a:pt x="422" y="3853"/>
                    <a:pt x="1186" y="3853"/>
                  </a:cubicBezTo>
                  <a:cubicBezTo>
                    <a:pt x="1323" y="3853"/>
                    <a:pt x="1471" y="3827"/>
                    <a:pt x="1628" y="3772"/>
                  </a:cubicBezTo>
                  <a:cubicBezTo>
                    <a:pt x="2428" y="3472"/>
                    <a:pt x="3062" y="2905"/>
                    <a:pt x="3429" y="2104"/>
                  </a:cubicBezTo>
                  <a:cubicBezTo>
                    <a:pt x="3896" y="1137"/>
                    <a:pt x="3462" y="103"/>
                    <a:pt x="2328" y="2"/>
                  </a:cubicBezTo>
                  <a:cubicBezTo>
                    <a:pt x="2301" y="1"/>
                    <a:pt x="2275" y="0"/>
                    <a:pt x="2249" y="0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7"/>
            <p:cNvSpPr/>
            <p:nvPr/>
          </p:nvSpPr>
          <p:spPr>
            <a:xfrm>
              <a:off x="3381750" y="2719050"/>
              <a:ext cx="613800" cy="1800475"/>
            </a:xfrm>
            <a:custGeom>
              <a:avLst/>
              <a:gdLst/>
              <a:ahLst/>
              <a:cxnLst/>
              <a:rect l="l" t="t" r="r" b="b"/>
              <a:pathLst>
                <a:path w="24552" h="72019" extrusionOk="0">
                  <a:moveTo>
                    <a:pt x="24551" y="1"/>
                  </a:moveTo>
                  <a:lnTo>
                    <a:pt x="10541" y="1669"/>
                  </a:lnTo>
                  <a:cubicBezTo>
                    <a:pt x="10541" y="1669"/>
                    <a:pt x="4104" y="22984"/>
                    <a:pt x="3370" y="33325"/>
                  </a:cubicBezTo>
                  <a:cubicBezTo>
                    <a:pt x="2569" y="44066"/>
                    <a:pt x="1" y="71218"/>
                    <a:pt x="1" y="71218"/>
                  </a:cubicBezTo>
                  <a:lnTo>
                    <a:pt x="2602" y="72019"/>
                  </a:lnTo>
                  <a:cubicBezTo>
                    <a:pt x="2602" y="72019"/>
                    <a:pt x="11576" y="47001"/>
                    <a:pt x="11909" y="36427"/>
                  </a:cubicBezTo>
                  <a:cubicBezTo>
                    <a:pt x="12176" y="29522"/>
                    <a:pt x="24551" y="1"/>
                    <a:pt x="24551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7"/>
            <p:cNvSpPr/>
            <p:nvPr/>
          </p:nvSpPr>
          <p:spPr>
            <a:xfrm>
              <a:off x="3179425" y="4429325"/>
              <a:ext cx="287425" cy="148900"/>
            </a:xfrm>
            <a:custGeom>
              <a:avLst/>
              <a:gdLst/>
              <a:ahLst/>
              <a:cxnLst/>
              <a:rect l="l" t="t" r="r" b="b"/>
              <a:pathLst>
                <a:path w="11497" h="5956" extrusionOk="0">
                  <a:moveTo>
                    <a:pt x="893" y="0"/>
                  </a:moveTo>
                  <a:cubicBezTo>
                    <a:pt x="329" y="0"/>
                    <a:pt x="0" y="1293"/>
                    <a:pt x="1255" y="1840"/>
                  </a:cubicBezTo>
                  <a:cubicBezTo>
                    <a:pt x="2523" y="2440"/>
                    <a:pt x="5859" y="3841"/>
                    <a:pt x="6826" y="4275"/>
                  </a:cubicBezTo>
                  <a:cubicBezTo>
                    <a:pt x="8360" y="4976"/>
                    <a:pt x="8928" y="5309"/>
                    <a:pt x="10128" y="5910"/>
                  </a:cubicBezTo>
                  <a:cubicBezTo>
                    <a:pt x="10162" y="5943"/>
                    <a:pt x="10195" y="5943"/>
                    <a:pt x="10262" y="5943"/>
                  </a:cubicBezTo>
                  <a:cubicBezTo>
                    <a:pt x="10293" y="5952"/>
                    <a:pt x="10325" y="5956"/>
                    <a:pt x="10358" y="5956"/>
                  </a:cubicBezTo>
                  <a:cubicBezTo>
                    <a:pt x="10570" y="5956"/>
                    <a:pt x="10800" y="5779"/>
                    <a:pt x="10829" y="5576"/>
                  </a:cubicBezTo>
                  <a:lnTo>
                    <a:pt x="11463" y="2507"/>
                  </a:lnTo>
                  <a:cubicBezTo>
                    <a:pt x="11496" y="2407"/>
                    <a:pt x="11429" y="2240"/>
                    <a:pt x="11296" y="2174"/>
                  </a:cubicBezTo>
                  <a:lnTo>
                    <a:pt x="7827" y="606"/>
                  </a:lnTo>
                  <a:cubicBezTo>
                    <a:pt x="7710" y="548"/>
                    <a:pt x="7594" y="512"/>
                    <a:pt x="7484" y="512"/>
                  </a:cubicBezTo>
                  <a:cubicBezTo>
                    <a:pt x="7405" y="512"/>
                    <a:pt x="7330" y="531"/>
                    <a:pt x="7260" y="572"/>
                  </a:cubicBezTo>
                  <a:cubicBezTo>
                    <a:pt x="6947" y="667"/>
                    <a:pt x="6515" y="711"/>
                    <a:pt x="5996" y="711"/>
                  </a:cubicBezTo>
                  <a:cubicBezTo>
                    <a:pt x="4692" y="711"/>
                    <a:pt x="2841" y="435"/>
                    <a:pt x="955" y="5"/>
                  </a:cubicBezTo>
                  <a:cubicBezTo>
                    <a:pt x="934" y="2"/>
                    <a:pt x="913" y="0"/>
                    <a:pt x="8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7"/>
            <p:cNvSpPr/>
            <p:nvPr/>
          </p:nvSpPr>
          <p:spPr>
            <a:xfrm>
              <a:off x="3328375" y="4419450"/>
              <a:ext cx="39225" cy="33375"/>
            </a:xfrm>
            <a:custGeom>
              <a:avLst/>
              <a:gdLst/>
              <a:ahLst/>
              <a:cxnLst/>
              <a:rect l="l" t="t" r="r" b="b"/>
              <a:pathLst>
                <a:path w="1569" h="1335" extrusionOk="0">
                  <a:moveTo>
                    <a:pt x="354" y="199"/>
                  </a:moveTo>
                  <a:cubicBezTo>
                    <a:pt x="562" y="199"/>
                    <a:pt x="977" y="680"/>
                    <a:pt x="1235" y="1067"/>
                  </a:cubicBezTo>
                  <a:cubicBezTo>
                    <a:pt x="868" y="1034"/>
                    <a:pt x="501" y="867"/>
                    <a:pt x="201" y="534"/>
                  </a:cubicBezTo>
                  <a:cubicBezTo>
                    <a:pt x="168" y="467"/>
                    <a:pt x="201" y="334"/>
                    <a:pt x="234" y="234"/>
                  </a:cubicBezTo>
                  <a:cubicBezTo>
                    <a:pt x="301" y="200"/>
                    <a:pt x="301" y="200"/>
                    <a:pt x="334" y="200"/>
                  </a:cubicBezTo>
                  <a:cubicBezTo>
                    <a:pt x="341" y="199"/>
                    <a:pt x="347" y="199"/>
                    <a:pt x="354" y="199"/>
                  </a:cubicBezTo>
                  <a:close/>
                  <a:moveTo>
                    <a:pt x="334" y="0"/>
                  </a:moveTo>
                  <a:cubicBezTo>
                    <a:pt x="201" y="0"/>
                    <a:pt x="101" y="67"/>
                    <a:pt x="67" y="167"/>
                  </a:cubicBezTo>
                  <a:cubicBezTo>
                    <a:pt x="34" y="200"/>
                    <a:pt x="34" y="200"/>
                    <a:pt x="34" y="234"/>
                  </a:cubicBezTo>
                  <a:cubicBezTo>
                    <a:pt x="1" y="367"/>
                    <a:pt x="34" y="500"/>
                    <a:pt x="101" y="634"/>
                  </a:cubicBezTo>
                  <a:cubicBezTo>
                    <a:pt x="301" y="1034"/>
                    <a:pt x="1068" y="1234"/>
                    <a:pt x="1502" y="1334"/>
                  </a:cubicBezTo>
                  <a:cubicBezTo>
                    <a:pt x="1535" y="1334"/>
                    <a:pt x="1569" y="1334"/>
                    <a:pt x="1569" y="1301"/>
                  </a:cubicBezTo>
                  <a:lnTo>
                    <a:pt x="1569" y="1168"/>
                  </a:lnTo>
                  <a:cubicBezTo>
                    <a:pt x="1402" y="967"/>
                    <a:pt x="735" y="0"/>
                    <a:pt x="334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7"/>
            <p:cNvSpPr/>
            <p:nvPr/>
          </p:nvSpPr>
          <p:spPr>
            <a:xfrm>
              <a:off x="3350075" y="4408275"/>
              <a:ext cx="25875" cy="43700"/>
            </a:xfrm>
            <a:custGeom>
              <a:avLst/>
              <a:gdLst/>
              <a:ahLst/>
              <a:cxnLst/>
              <a:rect l="l" t="t" r="r" b="b"/>
              <a:pathLst>
                <a:path w="1035" h="1748" extrusionOk="0">
                  <a:moveTo>
                    <a:pt x="436" y="165"/>
                  </a:moveTo>
                  <a:cubicBezTo>
                    <a:pt x="456" y="165"/>
                    <a:pt x="478" y="169"/>
                    <a:pt x="500" y="180"/>
                  </a:cubicBezTo>
                  <a:cubicBezTo>
                    <a:pt x="600" y="247"/>
                    <a:pt x="634" y="280"/>
                    <a:pt x="667" y="347"/>
                  </a:cubicBezTo>
                  <a:cubicBezTo>
                    <a:pt x="767" y="747"/>
                    <a:pt x="701" y="1114"/>
                    <a:pt x="600" y="1448"/>
                  </a:cubicBezTo>
                  <a:cubicBezTo>
                    <a:pt x="367" y="1081"/>
                    <a:pt x="267" y="414"/>
                    <a:pt x="367" y="180"/>
                  </a:cubicBezTo>
                  <a:cubicBezTo>
                    <a:pt x="367" y="180"/>
                    <a:pt x="397" y="165"/>
                    <a:pt x="436" y="165"/>
                  </a:cubicBezTo>
                  <a:close/>
                  <a:moveTo>
                    <a:pt x="453" y="1"/>
                  </a:moveTo>
                  <a:cubicBezTo>
                    <a:pt x="369" y="1"/>
                    <a:pt x="275" y="38"/>
                    <a:pt x="200" y="113"/>
                  </a:cubicBezTo>
                  <a:lnTo>
                    <a:pt x="167" y="180"/>
                  </a:lnTo>
                  <a:cubicBezTo>
                    <a:pt x="0" y="580"/>
                    <a:pt x="300" y="1448"/>
                    <a:pt x="534" y="1681"/>
                  </a:cubicBezTo>
                  <a:cubicBezTo>
                    <a:pt x="534" y="1748"/>
                    <a:pt x="600" y="1748"/>
                    <a:pt x="634" y="1748"/>
                  </a:cubicBezTo>
                  <a:cubicBezTo>
                    <a:pt x="667" y="1748"/>
                    <a:pt x="701" y="1748"/>
                    <a:pt x="701" y="1681"/>
                  </a:cubicBezTo>
                  <a:cubicBezTo>
                    <a:pt x="701" y="1648"/>
                    <a:pt x="1034" y="747"/>
                    <a:pt x="834" y="280"/>
                  </a:cubicBezTo>
                  <a:cubicBezTo>
                    <a:pt x="767" y="147"/>
                    <a:pt x="667" y="80"/>
                    <a:pt x="534" y="13"/>
                  </a:cubicBezTo>
                  <a:cubicBezTo>
                    <a:pt x="509" y="5"/>
                    <a:pt x="482" y="1"/>
                    <a:pt x="453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7"/>
            <p:cNvSpPr/>
            <p:nvPr/>
          </p:nvSpPr>
          <p:spPr>
            <a:xfrm>
              <a:off x="3557700" y="2719900"/>
              <a:ext cx="422000" cy="435325"/>
            </a:xfrm>
            <a:custGeom>
              <a:avLst/>
              <a:gdLst/>
              <a:ahLst/>
              <a:cxnLst/>
              <a:rect l="l" t="t" r="r" b="b"/>
              <a:pathLst>
                <a:path w="16880" h="17413" extrusionOk="0">
                  <a:moveTo>
                    <a:pt x="16880" y="0"/>
                  </a:moveTo>
                  <a:lnTo>
                    <a:pt x="3503" y="1635"/>
                  </a:lnTo>
                  <a:cubicBezTo>
                    <a:pt x="3503" y="1635"/>
                    <a:pt x="835" y="9974"/>
                    <a:pt x="1" y="13843"/>
                  </a:cubicBezTo>
                  <a:cubicBezTo>
                    <a:pt x="1702" y="14010"/>
                    <a:pt x="9641" y="16445"/>
                    <a:pt x="11209" y="17413"/>
                  </a:cubicBezTo>
                  <a:cubicBezTo>
                    <a:pt x="12176" y="15645"/>
                    <a:pt x="16880" y="0"/>
                    <a:pt x="168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37"/>
            <p:cNvSpPr/>
            <p:nvPr/>
          </p:nvSpPr>
          <p:spPr>
            <a:xfrm>
              <a:off x="3825400" y="2853525"/>
              <a:ext cx="90100" cy="245825"/>
            </a:xfrm>
            <a:custGeom>
              <a:avLst/>
              <a:gdLst/>
              <a:ahLst/>
              <a:cxnLst/>
              <a:rect l="l" t="t" r="r" b="b"/>
              <a:pathLst>
                <a:path w="3604" h="9833" extrusionOk="0">
                  <a:moveTo>
                    <a:pt x="1466" y="1"/>
                  </a:moveTo>
                  <a:cubicBezTo>
                    <a:pt x="1325" y="1"/>
                    <a:pt x="1210" y="119"/>
                    <a:pt x="1135" y="393"/>
                  </a:cubicBezTo>
                  <a:cubicBezTo>
                    <a:pt x="634" y="2261"/>
                    <a:pt x="1" y="6830"/>
                    <a:pt x="1368" y="9833"/>
                  </a:cubicBezTo>
                  <a:cubicBezTo>
                    <a:pt x="2002" y="8098"/>
                    <a:pt x="2803" y="5563"/>
                    <a:pt x="3603" y="3094"/>
                  </a:cubicBezTo>
                  <a:cubicBezTo>
                    <a:pt x="2967" y="1769"/>
                    <a:pt x="2015" y="1"/>
                    <a:pt x="14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37"/>
            <p:cNvSpPr/>
            <p:nvPr/>
          </p:nvSpPr>
          <p:spPr>
            <a:xfrm>
              <a:off x="3546025" y="3034275"/>
              <a:ext cx="308600" cy="136800"/>
            </a:xfrm>
            <a:custGeom>
              <a:avLst/>
              <a:gdLst/>
              <a:ahLst/>
              <a:cxnLst/>
              <a:rect l="l" t="t" r="r" b="b"/>
              <a:pathLst>
                <a:path w="12344" h="5472" extrusionOk="0">
                  <a:moveTo>
                    <a:pt x="435" y="1"/>
                  </a:moveTo>
                  <a:cubicBezTo>
                    <a:pt x="168" y="534"/>
                    <a:pt x="34" y="1168"/>
                    <a:pt x="1" y="1769"/>
                  </a:cubicBezTo>
                  <a:cubicBezTo>
                    <a:pt x="1302" y="2036"/>
                    <a:pt x="9808" y="4637"/>
                    <a:pt x="11376" y="5471"/>
                  </a:cubicBezTo>
                  <a:cubicBezTo>
                    <a:pt x="12143" y="4938"/>
                    <a:pt x="12276" y="3737"/>
                    <a:pt x="12310" y="3737"/>
                  </a:cubicBezTo>
                  <a:cubicBezTo>
                    <a:pt x="12343" y="3737"/>
                    <a:pt x="5205" y="668"/>
                    <a:pt x="435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37"/>
            <p:cNvSpPr/>
            <p:nvPr/>
          </p:nvSpPr>
          <p:spPr>
            <a:xfrm>
              <a:off x="3546025" y="3034275"/>
              <a:ext cx="308600" cy="136800"/>
            </a:xfrm>
            <a:custGeom>
              <a:avLst/>
              <a:gdLst/>
              <a:ahLst/>
              <a:cxnLst/>
              <a:rect l="l" t="t" r="r" b="b"/>
              <a:pathLst>
                <a:path w="12344" h="5472" extrusionOk="0">
                  <a:moveTo>
                    <a:pt x="435" y="1"/>
                  </a:moveTo>
                  <a:cubicBezTo>
                    <a:pt x="168" y="534"/>
                    <a:pt x="34" y="1168"/>
                    <a:pt x="1" y="1769"/>
                  </a:cubicBezTo>
                  <a:cubicBezTo>
                    <a:pt x="1302" y="2036"/>
                    <a:pt x="9808" y="4637"/>
                    <a:pt x="11376" y="5471"/>
                  </a:cubicBezTo>
                  <a:cubicBezTo>
                    <a:pt x="12143" y="4938"/>
                    <a:pt x="12276" y="3737"/>
                    <a:pt x="12310" y="3737"/>
                  </a:cubicBezTo>
                  <a:cubicBezTo>
                    <a:pt x="12343" y="3737"/>
                    <a:pt x="5205" y="668"/>
                    <a:pt x="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37"/>
            <p:cNvSpPr/>
            <p:nvPr/>
          </p:nvSpPr>
          <p:spPr>
            <a:xfrm>
              <a:off x="3769525" y="2705700"/>
              <a:ext cx="1077475" cy="1016900"/>
            </a:xfrm>
            <a:custGeom>
              <a:avLst/>
              <a:gdLst/>
              <a:ahLst/>
              <a:cxnLst/>
              <a:rect l="l" t="t" r="r" b="b"/>
              <a:pathLst>
                <a:path w="43099" h="40676" extrusionOk="0">
                  <a:moveTo>
                    <a:pt x="13077" y="1"/>
                  </a:moveTo>
                  <a:lnTo>
                    <a:pt x="1" y="1635"/>
                  </a:lnTo>
                  <a:cubicBezTo>
                    <a:pt x="1" y="1635"/>
                    <a:pt x="10175" y="28988"/>
                    <a:pt x="15245" y="37861"/>
                  </a:cubicBezTo>
                  <a:cubicBezTo>
                    <a:pt x="16390" y="39881"/>
                    <a:pt x="18313" y="40676"/>
                    <a:pt x="20630" y="40676"/>
                  </a:cubicBezTo>
                  <a:cubicBezTo>
                    <a:pt x="29181" y="40676"/>
                    <a:pt x="43098" y="29856"/>
                    <a:pt x="43098" y="29856"/>
                  </a:cubicBezTo>
                  <a:lnTo>
                    <a:pt x="41097" y="27721"/>
                  </a:lnTo>
                  <a:cubicBezTo>
                    <a:pt x="41097" y="27721"/>
                    <a:pt x="28799" y="33045"/>
                    <a:pt x="23273" y="33045"/>
                  </a:cubicBezTo>
                  <a:cubicBezTo>
                    <a:pt x="23079" y="33045"/>
                    <a:pt x="22893" y="33038"/>
                    <a:pt x="22717" y="33025"/>
                  </a:cubicBezTo>
                  <a:cubicBezTo>
                    <a:pt x="17580" y="23418"/>
                    <a:pt x="13077" y="1"/>
                    <a:pt x="13077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37"/>
            <p:cNvSpPr/>
            <p:nvPr/>
          </p:nvSpPr>
          <p:spPr>
            <a:xfrm>
              <a:off x="3761200" y="2706550"/>
              <a:ext cx="442000" cy="442850"/>
            </a:xfrm>
            <a:custGeom>
              <a:avLst/>
              <a:gdLst/>
              <a:ahLst/>
              <a:cxnLst/>
              <a:rect l="l" t="t" r="r" b="b"/>
              <a:pathLst>
                <a:path w="17680" h="17714" extrusionOk="0">
                  <a:moveTo>
                    <a:pt x="13376" y="0"/>
                  </a:moveTo>
                  <a:lnTo>
                    <a:pt x="0" y="1635"/>
                  </a:lnTo>
                  <a:cubicBezTo>
                    <a:pt x="0" y="1635"/>
                    <a:pt x="4770" y="13977"/>
                    <a:pt x="5938" y="17713"/>
                  </a:cubicBezTo>
                  <a:cubicBezTo>
                    <a:pt x="7444" y="17025"/>
                    <a:pt x="15479" y="15276"/>
                    <a:pt x="17570" y="15276"/>
                  </a:cubicBezTo>
                  <a:cubicBezTo>
                    <a:pt x="17608" y="15276"/>
                    <a:pt x="17645" y="15277"/>
                    <a:pt x="17679" y="15278"/>
                  </a:cubicBezTo>
                  <a:cubicBezTo>
                    <a:pt x="17613" y="13277"/>
                    <a:pt x="13376" y="0"/>
                    <a:pt x="13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37"/>
            <p:cNvSpPr/>
            <p:nvPr/>
          </p:nvSpPr>
          <p:spPr>
            <a:xfrm>
              <a:off x="3727000" y="1750025"/>
              <a:ext cx="274375" cy="997400"/>
            </a:xfrm>
            <a:custGeom>
              <a:avLst/>
              <a:gdLst/>
              <a:ahLst/>
              <a:cxnLst/>
              <a:rect l="l" t="t" r="r" b="b"/>
              <a:pathLst>
                <a:path w="10975" h="39896" extrusionOk="0">
                  <a:moveTo>
                    <a:pt x="4670" y="1"/>
                  </a:moveTo>
                  <a:cubicBezTo>
                    <a:pt x="4570" y="101"/>
                    <a:pt x="4437" y="234"/>
                    <a:pt x="4304" y="334"/>
                  </a:cubicBezTo>
                  <a:cubicBezTo>
                    <a:pt x="3136" y="1302"/>
                    <a:pt x="0" y="4037"/>
                    <a:pt x="2903" y="9574"/>
                  </a:cubicBezTo>
                  <a:cubicBezTo>
                    <a:pt x="4837" y="13277"/>
                    <a:pt x="3837" y="14778"/>
                    <a:pt x="2602" y="16713"/>
                  </a:cubicBezTo>
                  <a:cubicBezTo>
                    <a:pt x="1735" y="18047"/>
                    <a:pt x="734" y="19548"/>
                    <a:pt x="467" y="22116"/>
                  </a:cubicBezTo>
                  <a:cubicBezTo>
                    <a:pt x="101" y="25552"/>
                    <a:pt x="2402" y="28087"/>
                    <a:pt x="5071" y="31056"/>
                  </a:cubicBezTo>
                  <a:cubicBezTo>
                    <a:pt x="7272" y="33458"/>
                    <a:pt x="9741" y="36227"/>
                    <a:pt x="10842" y="39862"/>
                  </a:cubicBezTo>
                  <a:cubicBezTo>
                    <a:pt x="10842" y="39896"/>
                    <a:pt x="10842" y="39896"/>
                    <a:pt x="10908" y="39896"/>
                  </a:cubicBezTo>
                  <a:cubicBezTo>
                    <a:pt x="10975" y="39896"/>
                    <a:pt x="10975" y="39896"/>
                    <a:pt x="10942" y="39796"/>
                  </a:cubicBezTo>
                  <a:cubicBezTo>
                    <a:pt x="9807" y="36193"/>
                    <a:pt x="7339" y="33425"/>
                    <a:pt x="5137" y="30956"/>
                  </a:cubicBezTo>
                  <a:cubicBezTo>
                    <a:pt x="2469" y="28054"/>
                    <a:pt x="234" y="25519"/>
                    <a:pt x="568" y="22116"/>
                  </a:cubicBezTo>
                  <a:cubicBezTo>
                    <a:pt x="834" y="19581"/>
                    <a:pt x="1802" y="18080"/>
                    <a:pt x="2669" y="16746"/>
                  </a:cubicBezTo>
                  <a:cubicBezTo>
                    <a:pt x="3970" y="14845"/>
                    <a:pt x="4971" y="13277"/>
                    <a:pt x="3003" y="9541"/>
                  </a:cubicBezTo>
                  <a:cubicBezTo>
                    <a:pt x="134" y="4070"/>
                    <a:pt x="3236" y="1402"/>
                    <a:pt x="4404" y="401"/>
                  </a:cubicBezTo>
                  <a:cubicBezTo>
                    <a:pt x="4570" y="267"/>
                    <a:pt x="4670" y="134"/>
                    <a:pt x="4771" y="67"/>
                  </a:cubicBezTo>
                  <a:lnTo>
                    <a:pt x="47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7"/>
            <p:cNvSpPr/>
            <p:nvPr/>
          </p:nvSpPr>
          <p:spPr>
            <a:xfrm>
              <a:off x="3834575" y="1730350"/>
              <a:ext cx="30875" cy="29250"/>
            </a:xfrm>
            <a:custGeom>
              <a:avLst/>
              <a:gdLst/>
              <a:ahLst/>
              <a:cxnLst/>
              <a:rect l="l" t="t" r="r" b="b"/>
              <a:pathLst>
                <a:path w="1235" h="1170" extrusionOk="0">
                  <a:moveTo>
                    <a:pt x="756" y="1"/>
                  </a:moveTo>
                  <a:cubicBezTo>
                    <a:pt x="511" y="1"/>
                    <a:pt x="275" y="113"/>
                    <a:pt x="167" y="354"/>
                  </a:cubicBezTo>
                  <a:cubicBezTo>
                    <a:pt x="134" y="387"/>
                    <a:pt x="101" y="454"/>
                    <a:pt x="101" y="521"/>
                  </a:cubicBezTo>
                  <a:cubicBezTo>
                    <a:pt x="1" y="788"/>
                    <a:pt x="167" y="1054"/>
                    <a:pt x="434" y="1155"/>
                  </a:cubicBezTo>
                  <a:cubicBezTo>
                    <a:pt x="469" y="1165"/>
                    <a:pt x="506" y="1169"/>
                    <a:pt x="544" y="1169"/>
                  </a:cubicBezTo>
                  <a:cubicBezTo>
                    <a:pt x="754" y="1169"/>
                    <a:pt x="983" y="1019"/>
                    <a:pt x="1068" y="821"/>
                  </a:cubicBezTo>
                  <a:cubicBezTo>
                    <a:pt x="1235" y="554"/>
                    <a:pt x="1168" y="221"/>
                    <a:pt x="935" y="20"/>
                  </a:cubicBezTo>
                  <a:cubicBezTo>
                    <a:pt x="876" y="7"/>
                    <a:pt x="815" y="1"/>
                    <a:pt x="7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37"/>
            <p:cNvSpPr/>
            <p:nvPr/>
          </p:nvSpPr>
          <p:spPr>
            <a:xfrm>
              <a:off x="3968000" y="2730575"/>
              <a:ext cx="104275" cy="60225"/>
            </a:xfrm>
            <a:custGeom>
              <a:avLst/>
              <a:gdLst/>
              <a:ahLst/>
              <a:cxnLst/>
              <a:rect l="l" t="t" r="r" b="b"/>
              <a:pathLst>
                <a:path w="4171" h="2409" extrusionOk="0">
                  <a:moveTo>
                    <a:pt x="3657" y="0"/>
                  </a:moveTo>
                  <a:cubicBezTo>
                    <a:pt x="3639" y="0"/>
                    <a:pt x="3621" y="2"/>
                    <a:pt x="3603" y="7"/>
                  </a:cubicBezTo>
                  <a:lnTo>
                    <a:pt x="268" y="574"/>
                  </a:lnTo>
                  <a:cubicBezTo>
                    <a:pt x="101" y="574"/>
                    <a:pt x="1" y="741"/>
                    <a:pt x="67" y="874"/>
                  </a:cubicBezTo>
                  <a:lnTo>
                    <a:pt x="334" y="2408"/>
                  </a:lnTo>
                  <a:lnTo>
                    <a:pt x="4170" y="1741"/>
                  </a:lnTo>
                  <a:lnTo>
                    <a:pt x="3903" y="207"/>
                  </a:lnTo>
                  <a:cubicBezTo>
                    <a:pt x="3903" y="91"/>
                    <a:pt x="3778" y="0"/>
                    <a:pt x="3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37"/>
            <p:cNvSpPr/>
            <p:nvPr/>
          </p:nvSpPr>
          <p:spPr>
            <a:xfrm>
              <a:off x="3897125" y="3055125"/>
              <a:ext cx="315175" cy="107600"/>
            </a:xfrm>
            <a:custGeom>
              <a:avLst/>
              <a:gdLst/>
              <a:ahLst/>
              <a:cxnLst/>
              <a:rect l="l" t="t" r="r" b="b"/>
              <a:pathLst>
                <a:path w="12607" h="4304" extrusionOk="0">
                  <a:moveTo>
                    <a:pt x="12142" y="1"/>
                  </a:moveTo>
                  <a:cubicBezTo>
                    <a:pt x="12142" y="1"/>
                    <a:pt x="12142" y="1"/>
                    <a:pt x="12142" y="1"/>
                  </a:cubicBezTo>
                  <a:lnTo>
                    <a:pt x="12142" y="1"/>
                  </a:lnTo>
                  <a:cubicBezTo>
                    <a:pt x="12142" y="1"/>
                    <a:pt x="12143" y="1"/>
                    <a:pt x="12142" y="1"/>
                  </a:cubicBezTo>
                  <a:close/>
                  <a:moveTo>
                    <a:pt x="12142" y="1"/>
                  </a:moveTo>
                  <a:cubicBezTo>
                    <a:pt x="12057" y="14"/>
                    <a:pt x="4436" y="848"/>
                    <a:pt x="0" y="2569"/>
                  </a:cubicBezTo>
                  <a:cubicBezTo>
                    <a:pt x="100" y="3203"/>
                    <a:pt x="267" y="3770"/>
                    <a:pt x="501" y="4304"/>
                  </a:cubicBezTo>
                  <a:cubicBezTo>
                    <a:pt x="1768" y="3903"/>
                    <a:pt x="10474" y="1969"/>
                    <a:pt x="12242" y="1935"/>
                  </a:cubicBezTo>
                  <a:cubicBezTo>
                    <a:pt x="12607" y="1074"/>
                    <a:pt x="12116" y="15"/>
                    <a:pt x="12142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37"/>
            <p:cNvSpPr/>
            <p:nvPr/>
          </p:nvSpPr>
          <p:spPr>
            <a:xfrm>
              <a:off x="3897125" y="3055125"/>
              <a:ext cx="315175" cy="107600"/>
            </a:xfrm>
            <a:custGeom>
              <a:avLst/>
              <a:gdLst/>
              <a:ahLst/>
              <a:cxnLst/>
              <a:rect l="l" t="t" r="r" b="b"/>
              <a:pathLst>
                <a:path w="12607" h="4304" extrusionOk="0">
                  <a:moveTo>
                    <a:pt x="12142" y="1"/>
                  </a:moveTo>
                  <a:cubicBezTo>
                    <a:pt x="12142" y="1"/>
                    <a:pt x="12142" y="1"/>
                    <a:pt x="12142" y="1"/>
                  </a:cubicBezTo>
                  <a:lnTo>
                    <a:pt x="12142" y="1"/>
                  </a:lnTo>
                  <a:cubicBezTo>
                    <a:pt x="12142" y="1"/>
                    <a:pt x="12143" y="1"/>
                    <a:pt x="12142" y="1"/>
                  </a:cubicBezTo>
                  <a:close/>
                  <a:moveTo>
                    <a:pt x="12142" y="1"/>
                  </a:moveTo>
                  <a:cubicBezTo>
                    <a:pt x="12057" y="14"/>
                    <a:pt x="4436" y="848"/>
                    <a:pt x="0" y="2569"/>
                  </a:cubicBezTo>
                  <a:cubicBezTo>
                    <a:pt x="100" y="3203"/>
                    <a:pt x="267" y="3770"/>
                    <a:pt x="501" y="4304"/>
                  </a:cubicBezTo>
                  <a:cubicBezTo>
                    <a:pt x="1768" y="3903"/>
                    <a:pt x="10474" y="1969"/>
                    <a:pt x="12242" y="1935"/>
                  </a:cubicBezTo>
                  <a:cubicBezTo>
                    <a:pt x="12607" y="1074"/>
                    <a:pt x="12116" y="15"/>
                    <a:pt x="121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37"/>
            <p:cNvSpPr/>
            <p:nvPr/>
          </p:nvSpPr>
          <p:spPr>
            <a:xfrm>
              <a:off x="4776075" y="3324500"/>
              <a:ext cx="265150" cy="206950"/>
            </a:xfrm>
            <a:custGeom>
              <a:avLst/>
              <a:gdLst/>
              <a:ahLst/>
              <a:cxnLst/>
              <a:rect l="l" t="t" r="r" b="b"/>
              <a:pathLst>
                <a:path w="10606" h="8278" extrusionOk="0">
                  <a:moveTo>
                    <a:pt x="1874" y="0"/>
                  </a:moveTo>
                  <a:cubicBezTo>
                    <a:pt x="1706" y="0"/>
                    <a:pt x="1557" y="89"/>
                    <a:pt x="1468" y="267"/>
                  </a:cubicBezTo>
                  <a:lnTo>
                    <a:pt x="34" y="3002"/>
                  </a:lnTo>
                  <a:cubicBezTo>
                    <a:pt x="1" y="3136"/>
                    <a:pt x="1" y="3302"/>
                    <a:pt x="134" y="3402"/>
                  </a:cubicBezTo>
                  <a:lnTo>
                    <a:pt x="3036" y="5838"/>
                  </a:lnTo>
                  <a:cubicBezTo>
                    <a:pt x="3160" y="5961"/>
                    <a:pt x="3320" y="6030"/>
                    <a:pt x="3436" y="6030"/>
                  </a:cubicBezTo>
                  <a:cubicBezTo>
                    <a:pt x="3476" y="6030"/>
                    <a:pt x="3511" y="6022"/>
                    <a:pt x="3537" y="6004"/>
                  </a:cubicBezTo>
                  <a:cubicBezTo>
                    <a:pt x="3554" y="6004"/>
                    <a:pt x="3573" y="6004"/>
                    <a:pt x="3591" y="6004"/>
                  </a:cubicBezTo>
                  <a:cubicBezTo>
                    <a:pt x="4715" y="6004"/>
                    <a:pt x="7078" y="6992"/>
                    <a:pt x="9441" y="8239"/>
                  </a:cubicBezTo>
                  <a:cubicBezTo>
                    <a:pt x="9492" y="8265"/>
                    <a:pt x="9546" y="8277"/>
                    <a:pt x="9599" y="8277"/>
                  </a:cubicBezTo>
                  <a:cubicBezTo>
                    <a:pt x="10099" y="8277"/>
                    <a:pt x="10605" y="7218"/>
                    <a:pt x="9641" y="6405"/>
                  </a:cubicBezTo>
                  <a:cubicBezTo>
                    <a:pt x="8540" y="5471"/>
                    <a:pt x="5705" y="3236"/>
                    <a:pt x="4938" y="2569"/>
                  </a:cubicBezTo>
                  <a:cubicBezTo>
                    <a:pt x="3670" y="1468"/>
                    <a:pt x="3203" y="1001"/>
                    <a:pt x="2202" y="133"/>
                  </a:cubicBezTo>
                  <a:cubicBezTo>
                    <a:pt x="2202" y="100"/>
                    <a:pt x="2169" y="67"/>
                    <a:pt x="2136" y="67"/>
                  </a:cubicBezTo>
                  <a:cubicBezTo>
                    <a:pt x="2047" y="22"/>
                    <a:pt x="1958" y="0"/>
                    <a:pt x="18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37"/>
            <p:cNvSpPr/>
            <p:nvPr/>
          </p:nvSpPr>
          <p:spPr>
            <a:xfrm>
              <a:off x="4861150" y="3464600"/>
              <a:ext cx="34200" cy="39900"/>
            </a:xfrm>
            <a:custGeom>
              <a:avLst/>
              <a:gdLst/>
              <a:ahLst/>
              <a:cxnLst/>
              <a:rect l="l" t="t" r="r" b="b"/>
              <a:pathLst>
                <a:path w="1368" h="1596" extrusionOk="0">
                  <a:moveTo>
                    <a:pt x="267" y="334"/>
                  </a:moveTo>
                  <a:lnTo>
                    <a:pt x="267" y="334"/>
                  </a:lnTo>
                  <a:cubicBezTo>
                    <a:pt x="767" y="634"/>
                    <a:pt x="1068" y="867"/>
                    <a:pt x="1101" y="1134"/>
                  </a:cubicBezTo>
                  <a:cubicBezTo>
                    <a:pt x="1134" y="1234"/>
                    <a:pt x="1101" y="1334"/>
                    <a:pt x="1034" y="1401"/>
                  </a:cubicBezTo>
                  <a:cubicBezTo>
                    <a:pt x="1034" y="1468"/>
                    <a:pt x="968" y="1468"/>
                    <a:pt x="934" y="1468"/>
                  </a:cubicBezTo>
                  <a:cubicBezTo>
                    <a:pt x="734" y="1368"/>
                    <a:pt x="434" y="834"/>
                    <a:pt x="267" y="334"/>
                  </a:cubicBezTo>
                  <a:close/>
                  <a:moveTo>
                    <a:pt x="67" y="0"/>
                  </a:moveTo>
                  <a:cubicBezTo>
                    <a:pt x="0" y="33"/>
                    <a:pt x="0" y="67"/>
                    <a:pt x="0" y="133"/>
                  </a:cubicBezTo>
                  <a:cubicBezTo>
                    <a:pt x="100" y="334"/>
                    <a:pt x="467" y="1501"/>
                    <a:pt x="901" y="1568"/>
                  </a:cubicBezTo>
                  <a:cubicBezTo>
                    <a:pt x="920" y="1587"/>
                    <a:pt x="943" y="1595"/>
                    <a:pt x="966" y="1595"/>
                  </a:cubicBezTo>
                  <a:cubicBezTo>
                    <a:pt x="1023" y="1595"/>
                    <a:pt x="1087" y="1548"/>
                    <a:pt x="1134" y="1501"/>
                  </a:cubicBezTo>
                  <a:lnTo>
                    <a:pt x="1201" y="1468"/>
                  </a:lnTo>
                  <a:cubicBezTo>
                    <a:pt x="1268" y="1334"/>
                    <a:pt x="1301" y="1201"/>
                    <a:pt x="1368" y="1034"/>
                  </a:cubicBezTo>
                  <a:cubicBezTo>
                    <a:pt x="1268" y="567"/>
                    <a:pt x="601" y="200"/>
                    <a:pt x="200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37"/>
            <p:cNvSpPr/>
            <p:nvPr/>
          </p:nvSpPr>
          <p:spPr>
            <a:xfrm>
              <a:off x="4847800" y="3465425"/>
              <a:ext cx="22550" cy="43600"/>
            </a:xfrm>
            <a:custGeom>
              <a:avLst/>
              <a:gdLst/>
              <a:ahLst/>
              <a:cxnLst/>
              <a:rect l="l" t="t" r="r" b="b"/>
              <a:pathLst>
                <a:path w="902" h="1744" extrusionOk="0">
                  <a:moveTo>
                    <a:pt x="601" y="334"/>
                  </a:moveTo>
                  <a:cubicBezTo>
                    <a:pt x="668" y="734"/>
                    <a:pt x="634" y="1435"/>
                    <a:pt x="467" y="1535"/>
                  </a:cubicBezTo>
                  <a:cubicBezTo>
                    <a:pt x="467" y="1552"/>
                    <a:pt x="459" y="1560"/>
                    <a:pt x="438" y="1560"/>
                  </a:cubicBezTo>
                  <a:cubicBezTo>
                    <a:pt x="417" y="1560"/>
                    <a:pt x="384" y="1552"/>
                    <a:pt x="334" y="1535"/>
                  </a:cubicBezTo>
                  <a:cubicBezTo>
                    <a:pt x="267" y="1501"/>
                    <a:pt x="234" y="1468"/>
                    <a:pt x="234" y="1368"/>
                  </a:cubicBezTo>
                  <a:cubicBezTo>
                    <a:pt x="267" y="1001"/>
                    <a:pt x="401" y="634"/>
                    <a:pt x="601" y="334"/>
                  </a:cubicBezTo>
                  <a:close/>
                  <a:moveTo>
                    <a:pt x="668" y="0"/>
                  </a:moveTo>
                  <a:cubicBezTo>
                    <a:pt x="634" y="0"/>
                    <a:pt x="634" y="0"/>
                    <a:pt x="601" y="34"/>
                  </a:cubicBezTo>
                  <a:cubicBezTo>
                    <a:pt x="568" y="100"/>
                    <a:pt x="0" y="868"/>
                    <a:pt x="101" y="1368"/>
                  </a:cubicBezTo>
                  <a:cubicBezTo>
                    <a:pt x="134" y="1501"/>
                    <a:pt x="167" y="1602"/>
                    <a:pt x="301" y="1668"/>
                  </a:cubicBezTo>
                  <a:cubicBezTo>
                    <a:pt x="334" y="1718"/>
                    <a:pt x="401" y="1743"/>
                    <a:pt x="467" y="1743"/>
                  </a:cubicBezTo>
                  <a:cubicBezTo>
                    <a:pt x="534" y="1743"/>
                    <a:pt x="601" y="1718"/>
                    <a:pt x="634" y="1668"/>
                  </a:cubicBezTo>
                  <a:cubicBezTo>
                    <a:pt x="634" y="1668"/>
                    <a:pt x="668" y="1668"/>
                    <a:pt x="668" y="1635"/>
                  </a:cubicBezTo>
                  <a:cubicBezTo>
                    <a:pt x="901" y="1335"/>
                    <a:pt x="834" y="434"/>
                    <a:pt x="768" y="34"/>
                  </a:cubicBezTo>
                  <a:cubicBezTo>
                    <a:pt x="734" y="34"/>
                    <a:pt x="734" y="0"/>
                    <a:pt x="668" y="0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37"/>
            <p:cNvSpPr/>
            <p:nvPr/>
          </p:nvSpPr>
          <p:spPr>
            <a:xfrm>
              <a:off x="3691150" y="1689925"/>
              <a:ext cx="17525" cy="25400"/>
            </a:xfrm>
            <a:custGeom>
              <a:avLst/>
              <a:gdLst/>
              <a:ahLst/>
              <a:cxnLst/>
              <a:rect l="l" t="t" r="r" b="b"/>
              <a:pathLst>
                <a:path w="701" h="1016" extrusionOk="0">
                  <a:moveTo>
                    <a:pt x="329" y="0"/>
                  </a:moveTo>
                  <a:cubicBezTo>
                    <a:pt x="319" y="0"/>
                    <a:pt x="310" y="1"/>
                    <a:pt x="300" y="3"/>
                  </a:cubicBezTo>
                  <a:cubicBezTo>
                    <a:pt x="134" y="70"/>
                    <a:pt x="0" y="270"/>
                    <a:pt x="33" y="570"/>
                  </a:cubicBezTo>
                  <a:cubicBezTo>
                    <a:pt x="63" y="806"/>
                    <a:pt x="196" y="1015"/>
                    <a:pt x="342" y="1015"/>
                  </a:cubicBezTo>
                  <a:cubicBezTo>
                    <a:pt x="361" y="1015"/>
                    <a:pt x="381" y="1011"/>
                    <a:pt x="400" y="1004"/>
                  </a:cubicBezTo>
                  <a:cubicBezTo>
                    <a:pt x="567" y="970"/>
                    <a:pt x="701" y="737"/>
                    <a:pt x="667" y="470"/>
                  </a:cubicBezTo>
                  <a:cubicBezTo>
                    <a:pt x="636" y="250"/>
                    <a:pt x="486" y="0"/>
                    <a:pt x="3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37"/>
            <p:cNvSpPr/>
            <p:nvPr/>
          </p:nvSpPr>
          <p:spPr>
            <a:xfrm>
              <a:off x="3613575" y="1699700"/>
              <a:ext cx="18375" cy="25425"/>
            </a:xfrm>
            <a:custGeom>
              <a:avLst/>
              <a:gdLst/>
              <a:ahLst/>
              <a:cxnLst/>
              <a:rect l="l" t="t" r="r" b="b"/>
              <a:pathLst>
                <a:path w="735" h="1017" extrusionOk="0">
                  <a:moveTo>
                    <a:pt x="360" y="1"/>
                  </a:moveTo>
                  <a:cubicBezTo>
                    <a:pt x="340" y="1"/>
                    <a:pt x="321" y="4"/>
                    <a:pt x="301" y="12"/>
                  </a:cubicBezTo>
                  <a:cubicBezTo>
                    <a:pt x="134" y="46"/>
                    <a:pt x="1" y="246"/>
                    <a:pt x="68" y="546"/>
                  </a:cubicBezTo>
                  <a:cubicBezTo>
                    <a:pt x="99" y="824"/>
                    <a:pt x="244" y="1017"/>
                    <a:pt x="398" y="1017"/>
                  </a:cubicBezTo>
                  <a:cubicBezTo>
                    <a:pt x="410" y="1017"/>
                    <a:pt x="422" y="1015"/>
                    <a:pt x="435" y="1013"/>
                  </a:cubicBezTo>
                  <a:cubicBezTo>
                    <a:pt x="601" y="946"/>
                    <a:pt x="735" y="746"/>
                    <a:pt x="668" y="446"/>
                  </a:cubicBezTo>
                  <a:cubicBezTo>
                    <a:pt x="639" y="210"/>
                    <a:pt x="505" y="1"/>
                    <a:pt x="3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37"/>
            <p:cNvSpPr/>
            <p:nvPr/>
          </p:nvSpPr>
          <p:spPr>
            <a:xfrm>
              <a:off x="3630275" y="1710825"/>
              <a:ext cx="33375" cy="67675"/>
            </a:xfrm>
            <a:custGeom>
              <a:avLst/>
              <a:gdLst/>
              <a:ahLst/>
              <a:cxnLst/>
              <a:rect l="l" t="t" r="r" b="b"/>
              <a:pathLst>
                <a:path w="1335" h="2707" extrusionOk="0">
                  <a:moveTo>
                    <a:pt x="1001" y="1"/>
                  </a:moveTo>
                  <a:cubicBezTo>
                    <a:pt x="801" y="901"/>
                    <a:pt x="434" y="1735"/>
                    <a:pt x="0" y="2503"/>
                  </a:cubicBezTo>
                  <a:cubicBezTo>
                    <a:pt x="253" y="2639"/>
                    <a:pt x="517" y="2707"/>
                    <a:pt x="780" y="2707"/>
                  </a:cubicBezTo>
                  <a:cubicBezTo>
                    <a:pt x="967" y="2707"/>
                    <a:pt x="1154" y="2672"/>
                    <a:pt x="1334" y="2603"/>
                  </a:cubicBezTo>
                  <a:lnTo>
                    <a:pt x="1001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37"/>
            <p:cNvSpPr/>
            <p:nvPr/>
          </p:nvSpPr>
          <p:spPr>
            <a:xfrm>
              <a:off x="3682800" y="1760875"/>
              <a:ext cx="47550" cy="31700"/>
            </a:xfrm>
            <a:custGeom>
              <a:avLst/>
              <a:gdLst/>
              <a:ahLst/>
              <a:cxnLst/>
              <a:rect l="l" t="t" r="r" b="b"/>
              <a:pathLst>
                <a:path w="1902" h="1268" extrusionOk="0">
                  <a:moveTo>
                    <a:pt x="1869" y="0"/>
                  </a:moveTo>
                  <a:cubicBezTo>
                    <a:pt x="1835" y="0"/>
                    <a:pt x="1735" y="0"/>
                    <a:pt x="1735" y="67"/>
                  </a:cubicBezTo>
                  <a:cubicBezTo>
                    <a:pt x="1402" y="634"/>
                    <a:pt x="801" y="1001"/>
                    <a:pt x="67" y="1101"/>
                  </a:cubicBezTo>
                  <a:cubicBezTo>
                    <a:pt x="34" y="1101"/>
                    <a:pt x="1" y="1134"/>
                    <a:pt x="1" y="1168"/>
                  </a:cubicBezTo>
                  <a:cubicBezTo>
                    <a:pt x="1" y="1234"/>
                    <a:pt x="34" y="1268"/>
                    <a:pt x="67" y="1268"/>
                  </a:cubicBezTo>
                  <a:cubicBezTo>
                    <a:pt x="868" y="1168"/>
                    <a:pt x="1535" y="767"/>
                    <a:pt x="1902" y="134"/>
                  </a:cubicBezTo>
                  <a:cubicBezTo>
                    <a:pt x="1902" y="100"/>
                    <a:pt x="1902" y="67"/>
                    <a:pt x="18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37"/>
            <p:cNvSpPr/>
            <p:nvPr/>
          </p:nvSpPr>
          <p:spPr>
            <a:xfrm>
              <a:off x="3692800" y="1654375"/>
              <a:ext cx="39225" cy="20625"/>
            </a:xfrm>
            <a:custGeom>
              <a:avLst/>
              <a:gdLst/>
              <a:ahLst/>
              <a:cxnLst/>
              <a:rect l="l" t="t" r="r" b="b"/>
              <a:pathLst>
                <a:path w="1569" h="825" extrusionOk="0">
                  <a:moveTo>
                    <a:pt x="372" y="1"/>
                  </a:moveTo>
                  <a:cubicBezTo>
                    <a:pt x="293" y="1"/>
                    <a:pt x="213" y="8"/>
                    <a:pt x="134" y="24"/>
                  </a:cubicBezTo>
                  <a:cubicBezTo>
                    <a:pt x="68" y="57"/>
                    <a:pt x="1" y="91"/>
                    <a:pt x="1" y="191"/>
                  </a:cubicBezTo>
                  <a:cubicBezTo>
                    <a:pt x="1" y="257"/>
                    <a:pt x="101" y="357"/>
                    <a:pt x="168" y="357"/>
                  </a:cubicBezTo>
                  <a:cubicBezTo>
                    <a:pt x="205" y="355"/>
                    <a:pt x="241" y="353"/>
                    <a:pt x="277" y="353"/>
                  </a:cubicBezTo>
                  <a:cubicBezTo>
                    <a:pt x="663" y="353"/>
                    <a:pt x="994" y="514"/>
                    <a:pt x="1268" y="758"/>
                  </a:cubicBezTo>
                  <a:cubicBezTo>
                    <a:pt x="1302" y="824"/>
                    <a:pt x="1335" y="824"/>
                    <a:pt x="1402" y="824"/>
                  </a:cubicBezTo>
                  <a:cubicBezTo>
                    <a:pt x="1435" y="824"/>
                    <a:pt x="1469" y="758"/>
                    <a:pt x="1502" y="758"/>
                  </a:cubicBezTo>
                  <a:cubicBezTo>
                    <a:pt x="1569" y="691"/>
                    <a:pt x="1569" y="591"/>
                    <a:pt x="1502" y="524"/>
                  </a:cubicBezTo>
                  <a:cubicBezTo>
                    <a:pt x="1221" y="215"/>
                    <a:pt x="798" y="1"/>
                    <a:pt x="3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37"/>
            <p:cNvSpPr/>
            <p:nvPr/>
          </p:nvSpPr>
          <p:spPr>
            <a:xfrm>
              <a:off x="3588575" y="1657300"/>
              <a:ext cx="33375" cy="31875"/>
            </a:xfrm>
            <a:custGeom>
              <a:avLst/>
              <a:gdLst/>
              <a:ahLst/>
              <a:cxnLst/>
              <a:rect l="l" t="t" r="r" b="b"/>
              <a:pathLst>
                <a:path w="1335" h="1275" extrusionOk="0">
                  <a:moveTo>
                    <a:pt x="1130" y="0"/>
                  </a:moveTo>
                  <a:cubicBezTo>
                    <a:pt x="1120" y="0"/>
                    <a:pt x="1110" y="2"/>
                    <a:pt x="1101" y="7"/>
                  </a:cubicBezTo>
                  <a:cubicBezTo>
                    <a:pt x="601" y="207"/>
                    <a:pt x="234" y="574"/>
                    <a:pt x="67" y="1074"/>
                  </a:cubicBezTo>
                  <a:cubicBezTo>
                    <a:pt x="0" y="1141"/>
                    <a:pt x="67" y="1241"/>
                    <a:pt x="134" y="1275"/>
                  </a:cubicBezTo>
                  <a:lnTo>
                    <a:pt x="167" y="1275"/>
                  </a:lnTo>
                  <a:cubicBezTo>
                    <a:pt x="267" y="1241"/>
                    <a:pt x="300" y="1241"/>
                    <a:pt x="334" y="1208"/>
                  </a:cubicBezTo>
                  <a:cubicBezTo>
                    <a:pt x="467" y="774"/>
                    <a:pt x="767" y="474"/>
                    <a:pt x="1168" y="374"/>
                  </a:cubicBezTo>
                  <a:cubicBezTo>
                    <a:pt x="1268" y="307"/>
                    <a:pt x="1334" y="240"/>
                    <a:pt x="1301" y="140"/>
                  </a:cubicBezTo>
                  <a:cubicBezTo>
                    <a:pt x="1272" y="83"/>
                    <a:pt x="1194" y="0"/>
                    <a:pt x="11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37"/>
            <p:cNvSpPr/>
            <p:nvPr/>
          </p:nvSpPr>
          <p:spPr>
            <a:xfrm>
              <a:off x="3917125" y="2030225"/>
              <a:ext cx="313600" cy="480050"/>
            </a:xfrm>
            <a:custGeom>
              <a:avLst/>
              <a:gdLst/>
              <a:ahLst/>
              <a:cxnLst/>
              <a:rect l="l" t="t" r="r" b="b"/>
              <a:pathLst>
                <a:path w="12544" h="19202" extrusionOk="0">
                  <a:moveTo>
                    <a:pt x="8218" y="14424"/>
                  </a:moveTo>
                  <a:cubicBezTo>
                    <a:pt x="8222" y="14424"/>
                    <a:pt x="8219" y="14432"/>
                    <a:pt x="8207" y="14444"/>
                  </a:cubicBezTo>
                  <a:cubicBezTo>
                    <a:pt x="8176" y="14480"/>
                    <a:pt x="8145" y="14513"/>
                    <a:pt x="8113" y="14542"/>
                  </a:cubicBezTo>
                  <a:lnTo>
                    <a:pt x="8113" y="14542"/>
                  </a:lnTo>
                  <a:cubicBezTo>
                    <a:pt x="8121" y="14531"/>
                    <a:pt x="8130" y="14521"/>
                    <a:pt x="8140" y="14511"/>
                  </a:cubicBezTo>
                  <a:cubicBezTo>
                    <a:pt x="8182" y="14448"/>
                    <a:pt x="8211" y="14424"/>
                    <a:pt x="8218" y="14424"/>
                  </a:cubicBezTo>
                  <a:close/>
                  <a:moveTo>
                    <a:pt x="7406" y="1"/>
                  </a:moveTo>
                  <a:lnTo>
                    <a:pt x="3003" y="2236"/>
                  </a:lnTo>
                  <a:cubicBezTo>
                    <a:pt x="3870" y="4104"/>
                    <a:pt x="4804" y="6072"/>
                    <a:pt x="5638" y="8006"/>
                  </a:cubicBezTo>
                  <a:cubicBezTo>
                    <a:pt x="6039" y="8940"/>
                    <a:pt x="6472" y="9908"/>
                    <a:pt x="6839" y="10875"/>
                  </a:cubicBezTo>
                  <a:cubicBezTo>
                    <a:pt x="7206" y="11842"/>
                    <a:pt x="7540" y="12776"/>
                    <a:pt x="7806" y="13677"/>
                  </a:cubicBezTo>
                  <a:cubicBezTo>
                    <a:pt x="7873" y="13877"/>
                    <a:pt x="7907" y="14077"/>
                    <a:pt x="7973" y="14278"/>
                  </a:cubicBezTo>
                  <a:lnTo>
                    <a:pt x="8007" y="14578"/>
                  </a:lnTo>
                  <a:lnTo>
                    <a:pt x="8007" y="14630"/>
                  </a:lnTo>
                  <a:lnTo>
                    <a:pt x="8007" y="14630"/>
                  </a:lnTo>
                  <a:cubicBezTo>
                    <a:pt x="7855" y="14741"/>
                    <a:pt x="7689" y="14810"/>
                    <a:pt x="7506" y="14878"/>
                  </a:cubicBezTo>
                  <a:cubicBezTo>
                    <a:pt x="7073" y="15045"/>
                    <a:pt x="6672" y="15178"/>
                    <a:pt x="6239" y="15278"/>
                  </a:cubicBezTo>
                  <a:cubicBezTo>
                    <a:pt x="5238" y="15545"/>
                    <a:pt x="4304" y="15712"/>
                    <a:pt x="3303" y="15845"/>
                  </a:cubicBezTo>
                  <a:cubicBezTo>
                    <a:pt x="2803" y="15879"/>
                    <a:pt x="2303" y="15979"/>
                    <a:pt x="1735" y="16012"/>
                  </a:cubicBezTo>
                  <a:lnTo>
                    <a:pt x="201" y="16146"/>
                  </a:lnTo>
                  <a:lnTo>
                    <a:pt x="1" y="18581"/>
                  </a:lnTo>
                  <a:cubicBezTo>
                    <a:pt x="1753" y="18973"/>
                    <a:pt x="3566" y="19201"/>
                    <a:pt x="5377" y="19201"/>
                  </a:cubicBezTo>
                  <a:cubicBezTo>
                    <a:pt x="5876" y="19201"/>
                    <a:pt x="6375" y="19184"/>
                    <a:pt x="6872" y="19148"/>
                  </a:cubicBezTo>
                  <a:cubicBezTo>
                    <a:pt x="7540" y="19048"/>
                    <a:pt x="8173" y="18981"/>
                    <a:pt x="8807" y="18814"/>
                  </a:cubicBezTo>
                  <a:cubicBezTo>
                    <a:pt x="9574" y="18647"/>
                    <a:pt x="10308" y="18247"/>
                    <a:pt x="10975" y="17813"/>
                  </a:cubicBezTo>
                  <a:cubicBezTo>
                    <a:pt x="11409" y="17413"/>
                    <a:pt x="11809" y="17013"/>
                    <a:pt x="12076" y="16512"/>
                  </a:cubicBezTo>
                  <a:cubicBezTo>
                    <a:pt x="12376" y="15979"/>
                    <a:pt x="12543" y="15312"/>
                    <a:pt x="12543" y="14678"/>
                  </a:cubicBezTo>
                  <a:cubicBezTo>
                    <a:pt x="12543" y="14311"/>
                    <a:pt x="12510" y="13911"/>
                    <a:pt x="12476" y="13544"/>
                  </a:cubicBezTo>
                  <a:cubicBezTo>
                    <a:pt x="12443" y="13210"/>
                    <a:pt x="12343" y="12877"/>
                    <a:pt x="12310" y="12576"/>
                  </a:cubicBezTo>
                  <a:cubicBezTo>
                    <a:pt x="12043" y="11476"/>
                    <a:pt x="11709" y="10341"/>
                    <a:pt x="11342" y="9207"/>
                  </a:cubicBezTo>
                  <a:cubicBezTo>
                    <a:pt x="10975" y="8140"/>
                    <a:pt x="10608" y="7072"/>
                    <a:pt x="10175" y="6038"/>
                  </a:cubicBezTo>
                  <a:cubicBezTo>
                    <a:pt x="9341" y="4004"/>
                    <a:pt x="8407" y="2002"/>
                    <a:pt x="7406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37"/>
            <p:cNvSpPr/>
            <p:nvPr/>
          </p:nvSpPr>
          <p:spPr>
            <a:xfrm>
              <a:off x="3819575" y="2382150"/>
              <a:ext cx="133450" cy="113425"/>
            </a:xfrm>
            <a:custGeom>
              <a:avLst/>
              <a:gdLst/>
              <a:ahLst/>
              <a:cxnLst/>
              <a:rect l="l" t="t" r="r" b="b"/>
              <a:pathLst>
                <a:path w="5338" h="4537" extrusionOk="0">
                  <a:moveTo>
                    <a:pt x="2265" y="0"/>
                  </a:moveTo>
                  <a:cubicBezTo>
                    <a:pt x="1822" y="0"/>
                    <a:pt x="1377" y="142"/>
                    <a:pt x="1001" y="434"/>
                  </a:cubicBezTo>
                  <a:cubicBezTo>
                    <a:pt x="934" y="467"/>
                    <a:pt x="901" y="467"/>
                    <a:pt x="901" y="501"/>
                  </a:cubicBezTo>
                  <a:cubicBezTo>
                    <a:pt x="67" y="1301"/>
                    <a:pt x="0" y="2602"/>
                    <a:pt x="767" y="3470"/>
                  </a:cubicBezTo>
                  <a:cubicBezTo>
                    <a:pt x="1034" y="3703"/>
                    <a:pt x="1334" y="3937"/>
                    <a:pt x="1668" y="4037"/>
                  </a:cubicBezTo>
                  <a:cubicBezTo>
                    <a:pt x="2402" y="4303"/>
                    <a:pt x="3202" y="4470"/>
                    <a:pt x="4003" y="4537"/>
                  </a:cubicBezTo>
                  <a:lnTo>
                    <a:pt x="5337" y="2602"/>
                  </a:lnTo>
                  <a:lnTo>
                    <a:pt x="3903" y="801"/>
                  </a:lnTo>
                  <a:cubicBezTo>
                    <a:pt x="3495" y="276"/>
                    <a:pt x="2883" y="0"/>
                    <a:pt x="2265" y="0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37"/>
            <p:cNvSpPr/>
            <p:nvPr/>
          </p:nvSpPr>
          <p:spPr>
            <a:xfrm>
              <a:off x="3894975" y="1969750"/>
              <a:ext cx="308225" cy="315675"/>
            </a:xfrm>
            <a:custGeom>
              <a:avLst/>
              <a:gdLst/>
              <a:ahLst/>
              <a:cxnLst/>
              <a:rect l="l" t="t" r="r" b="b"/>
              <a:pathLst>
                <a:path w="12329" h="12627" extrusionOk="0">
                  <a:moveTo>
                    <a:pt x="4796" y="1"/>
                  </a:moveTo>
                  <a:cubicBezTo>
                    <a:pt x="1786" y="1"/>
                    <a:pt x="0" y="2700"/>
                    <a:pt x="1888" y="6289"/>
                  </a:cubicBezTo>
                  <a:cubicBezTo>
                    <a:pt x="3155" y="8591"/>
                    <a:pt x="4723" y="10759"/>
                    <a:pt x="6558" y="12627"/>
                  </a:cubicBezTo>
                  <a:lnTo>
                    <a:pt x="12328" y="9625"/>
                  </a:lnTo>
                  <a:cubicBezTo>
                    <a:pt x="12328" y="9625"/>
                    <a:pt x="10694" y="752"/>
                    <a:pt x="5524" y="51"/>
                  </a:cubicBezTo>
                  <a:cubicBezTo>
                    <a:pt x="5274" y="17"/>
                    <a:pt x="5032" y="1"/>
                    <a:pt x="4796" y="1"/>
                  </a:cubicBezTo>
                  <a:close/>
                </a:path>
              </a:pathLst>
            </a:custGeom>
            <a:solidFill>
              <a:srgbClr val="132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1E29D9B-A90C-43AB-BE78-85A1E38E0902}"/>
              </a:ext>
            </a:extLst>
          </p:cNvPr>
          <p:cNvGrpSpPr/>
          <p:nvPr/>
        </p:nvGrpSpPr>
        <p:grpSpPr>
          <a:xfrm>
            <a:off x="8442794" y="4637816"/>
            <a:ext cx="183960" cy="142920"/>
            <a:chOff x="8442794" y="4637816"/>
            <a:chExt cx="183960" cy="14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9E795A8-112D-4B64-949A-9FD5C66A73A1}"/>
                    </a:ext>
                  </a:extLst>
                </p14:cNvPr>
                <p14:cNvContentPartPr/>
                <p14:nvPr/>
              </p14:nvContentPartPr>
              <p14:xfrm>
                <a:off x="8545394" y="4652216"/>
                <a:ext cx="360" cy="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9E795A8-112D-4B64-949A-9FD5C66A73A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482754" y="458921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877DFED-D45F-4F1C-B840-14178D8BCD86}"/>
                    </a:ext>
                  </a:extLst>
                </p14:cNvPr>
                <p14:cNvContentPartPr/>
                <p14:nvPr/>
              </p14:nvContentPartPr>
              <p14:xfrm>
                <a:off x="8464754" y="4753016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877DFED-D45F-4F1C-B840-14178D8BCD8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401754" y="469037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42C38E3-2D0A-4777-9993-6C18B4B4BA01}"/>
                    </a:ext>
                  </a:extLst>
                </p14:cNvPr>
                <p14:cNvContentPartPr/>
                <p14:nvPr/>
              </p14:nvContentPartPr>
              <p14:xfrm>
                <a:off x="8626394" y="4773536"/>
                <a:ext cx="360" cy="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42C38E3-2D0A-4777-9993-6C18B4B4BA0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563394" y="471053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5A0DB5E-BD0E-4206-9F79-0A075B131DED}"/>
                    </a:ext>
                  </a:extLst>
                </p14:cNvPr>
                <p14:cNvContentPartPr/>
                <p14:nvPr/>
              </p14:nvContentPartPr>
              <p14:xfrm>
                <a:off x="8442794" y="4637816"/>
                <a:ext cx="102960" cy="142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5A0DB5E-BD0E-4206-9F79-0A075B131DE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80154" y="4574816"/>
                  <a:ext cx="228600" cy="26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AD8A9DA-6275-4AE8-9557-391B670492D3}"/>
                  </a:ext>
                </a:extLst>
              </p14:cNvPr>
              <p14:cNvContentPartPr/>
              <p14:nvPr/>
            </p14:nvContentPartPr>
            <p14:xfrm>
              <a:off x="7198634" y="221336"/>
              <a:ext cx="1750320" cy="1068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AD8A9DA-6275-4AE8-9557-391B670492D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35994" y="158336"/>
                <a:ext cx="1875960" cy="11937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A7EF6A2-AFEC-4CB6-871E-76B5933D47FF}"/>
              </a:ext>
            </a:extLst>
          </p:cNvPr>
          <p:cNvSpPr/>
          <p:nvPr/>
        </p:nvSpPr>
        <p:spPr>
          <a:xfrm>
            <a:off x="0" y="-167777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	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28E8452-3229-434E-BF77-0BBD4885535F}"/>
                  </a:ext>
                </a:extLst>
              </p14:cNvPr>
              <p14:cNvContentPartPr/>
              <p14:nvPr/>
            </p14:nvContentPartPr>
            <p14:xfrm>
              <a:off x="696854" y="530936"/>
              <a:ext cx="193320" cy="380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28E8452-3229-434E-BF77-0BBD488553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3854" y="467936"/>
                <a:ext cx="31896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0AC70B4-72A6-4DD0-BA3B-4462C9DA3781}"/>
                  </a:ext>
                </a:extLst>
              </p14:cNvPr>
              <p14:cNvContentPartPr/>
              <p14:nvPr/>
            </p14:nvContentPartPr>
            <p14:xfrm>
              <a:off x="8090174" y="4197176"/>
              <a:ext cx="907200" cy="722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0AC70B4-72A6-4DD0-BA3B-4462C9DA37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27174" y="4134176"/>
                <a:ext cx="1032840" cy="84852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A29F166-145D-43F3-89E3-B68A353C4BB2}"/>
              </a:ext>
            </a:extLst>
          </p:cNvPr>
          <p:cNvSpPr txBox="1"/>
          <p:nvPr/>
        </p:nvSpPr>
        <p:spPr>
          <a:xfrm>
            <a:off x="137447" y="68235"/>
            <a:ext cx="84063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 Black"/>
              </a:rPr>
              <a:t>Frameworks used</a:t>
            </a:r>
            <a:endParaRPr lang="en-IN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Google Shape;2631;p38">
            <a:extLst>
              <a:ext uri="{FF2B5EF4-FFF2-40B4-BE49-F238E27FC236}">
                <a16:creationId xmlns:a16="http://schemas.microsoft.com/office/drawing/2014/main" id="{53EBB7FB-847F-4FD9-9A2D-2D7044A8B95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63630" y="847809"/>
            <a:ext cx="7216740" cy="42956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1650">
              <a:lnSpc>
                <a:spcPct val="150000"/>
              </a:lnSpc>
              <a:buSzPts val="1100"/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 - </a:t>
            </a:r>
            <a:r>
              <a:rPr lang="en-US" sz="2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http://getbootstrap.com/</a:t>
            </a:r>
          </a:p>
          <a:p>
            <a:pPr marL="501650">
              <a:lnSpc>
                <a:spcPct val="150000"/>
              </a:lnSpc>
              <a:buSzPts val="1100"/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jQuery - </a:t>
            </a:r>
            <a:r>
              <a:rPr lang="en-US" sz="2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http://jquery.com/</a:t>
            </a:r>
          </a:p>
          <a:p>
            <a:pPr marL="501650">
              <a:lnSpc>
                <a:spcPct val="150000"/>
              </a:lnSpc>
              <a:buSzPts val="1100"/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Modernizr - </a:t>
            </a:r>
            <a:r>
              <a:rPr lang="en-US" sz="2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http://modernizr.com/</a:t>
            </a:r>
          </a:p>
          <a:p>
            <a:pPr marL="501650">
              <a:lnSpc>
                <a:spcPct val="150000"/>
              </a:lnSpc>
              <a:buSzPts val="1100"/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Fonts -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https://www.google.com/fonts/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1650">
              <a:lnSpc>
                <a:spcPct val="150000"/>
              </a:lnSpc>
              <a:buSzPts val="1100"/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Icons -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http://flaticon.com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1650">
              <a:lnSpc>
                <a:spcPct val="150000"/>
              </a:lnSpc>
              <a:buSzPts val="1100"/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animate.css -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http://daneden.me/animate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1650">
              <a:lnSpc>
                <a:spcPct val="150000"/>
              </a:lnSpc>
              <a:buSzPts val="1100"/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 - </a:t>
            </a:r>
            <a:r>
              <a:rPr lang="en-US" sz="2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https://www.google.com/imghp?hl=en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E5A14C-C905-4621-9D1A-661110B4304F}"/>
              </a:ext>
            </a:extLst>
          </p:cNvPr>
          <p:cNvSpPr/>
          <p:nvPr/>
        </p:nvSpPr>
        <p:spPr>
          <a:xfrm>
            <a:off x="-75086" y="0"/>
            <a:ext cx="9541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300996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860EAEE-B581-466C-B71C-C778CF679545}"/>
              </a:ext>
            </a:extLst>
          </p:cNvPr>
          <p:cNvSpPr txBox="1"/>
          <p:nvPr/>
        </p:nvSpPr>
        <p:spPr>
          <a:xfrm>
            <a:off x="368836" y="910701"/>
            <a:ext cx="840632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60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 Black"/>
              </a:rPr>
              <a:t>Components </a:t>
            </a:r>
          </a:p>
          <a:p>
            <a:pPr algn="ctr"/>
            <a:r>
              <a:rPr lang="en-IN" sz="60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 Black"/>
              </a:rPr>
              <a:t>of </a:t>
            </a:r>
          </a:p>
          <a:p>
            <a:pPr algn="ctr"/>
            <a:r>
              <a:rPr lang="en-IN" sz="60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 Black"/>
              </a:rPr>
              <a:t>our website </a:t>
            </a:r>
            <a:endParaRPr lang="en-IN" sz="60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0143DA-288F-40B7-A39B-C22AF2AF2393}"/>
              </a:ext>
            </a:extLst>
          </p:cNvPr>
          <p:cNvSpPr/>
          <p:nvPr/>
        </p:nvSpPr>
        <p:spPr>
          <a:xfrm>
            <a:off x="301432" y="134470"/>
            <a:ext cx="9541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11	</a:t>
            </a:r>
          </a:p>
        </p:txBody>
      </p:sp>
    </p:spTree>
    <p:extLst>
      <p:ext uri="{BB962C8B-B14F-4D97-AF65-F5344CB8AC3E}">
        <p14:creationId xmlns:p14="http://schemas.microsoft.com/office/powerpoint/2010/main" val="1957556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" name="Google Shape;2631;p38"/>
          <p:cNvSpPr txBox="1">
            <a:spLocks noGrp="1"/>
          </p:cNvSpPr>
          <p:nvPr>
            <p:ph type="subTitle" idx="1"/>
          </p:nvPr>
        </p:nvSpPr>
        <p:spPr>
          <a:xfrm>
            <a:off x="434636" y="2830606"/>
            <a:ext cx="7216740" cy="1488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1650">
              <a:lnSpc>
                <a:spcPct val="115000"/>
              </a:lnSpc>
              <a:buSzPts val="1100"/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Hovering effect navigation bar</a:t>
            </a:r>
          </a:p>
          <a:p>
            <a:pPr marL="501650">
              <a:lnSpc>
                <a:spcPct val="115000"/>
              </a:lnSpc>
              <a:buSzPts val="1100"/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Highlights the page </a:t>
            </a:r>
          </a:p>
          <a:p>
            <a:pPr marL="501650">
              <a:lnSpc>
                <a:spcPct val="115000"/>
              </a:lnSpc>
              <a:buSzPts val="1100"/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Smooth transition</a:t>
            </a:r>
          </a:p>
          <a:p>
            <a:pPr marL="501650">
              <a:lnSpc>
                <a:spcPct val="115000"/>
              </a:lnSpc>
              <a:buSzPts val="1100"/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1650">
              <a:lnSpc>
                <a:spcPct val="115000"/>
              </a:lnSpc>
              <a:buSzPts val="1100"/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1650">
              <a:lnSpc>
                <a:spcPct val="115000"/>
              </a:lnSpc>
              <a:buSzPts val="1100"/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8750" indent="0">
              <a:lnSpc>
                <a:spcPct val="115000"/>
              </a:lnSpc>
              <a:buSzPts val="1100"/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28E8452-3229-434E-BF77-0BBD4885535F}"/>
                  </a:ext>
                </a:extLst>
              </p14:cNvPr>
              <p14:cNvContentPartPr/>
              <p14:nvPr/>
            </p14:nvContentPartPr>
            <p14:xfrm>
              <a:off x="696854" y="530936"/>
              <a:ext cx="193320" cy="380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28E8452-3229-434E-BF77-0BBD488553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4214" y="467936"/>
                <a:ext cx="31896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0AC70B4-72A6-4DD0-BA3B-4462C9DA3781}"/>
                  </a:ext>
                </a:extLst>
              </p14:cNvPr>
              <p14:cNvContentPartPr/>
              <p14:nvPr/>
            </p14:nvContentPartPr>
            <p14:xfrm>
              <a:off x="8090174" y="4197176"/>
              <a:ext cx="907200" cy="722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0AC70B4-72A6-4DD0-BA3B-4462C9DA37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27534" y="4134536"/>
                <a:ext cx="1032840" cy="84852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A29F166-145D-43F3-89E3-B68A353C4BB2}"/>
              </a:ext>
            </a:extLst>
          </p:cNvPr>
          <p:cNvSpPr txBox="1"/>
          <p:nvPr/>
        </p:nvSpPr>
        <p:spPr>
          <a:xfrm>
            <a:off x="137447" y="68235"/>
            <a:ext cx="84063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 Black"/>
              </a:rPr>
              <a:t>Header and Navigation bar</a:t>
            </a:r>
            <a:endParaRPr lang="en-IN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DF588D-5979-482A-A97C-7474BE76A4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821550"/>
            <a:ext cx="9144000" cy="159257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F2B4371-1B4F-41C2-B7D6-3ED63BA0560D}"/>
              </a:ext>
            </a:extLst>
          </p:cNvPr>
          <p:cNvSpPr/>
          <p:nvPr/>
        </p:nvSpPr>
        <p:spPr>
          <a:xfrm>
            <a:off x="316460" y="-55613"/>
            <a:ext cx="954107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12</a:t>
            </a:r>
            <a:r>
              <a:rPr lang="en-US" sz="54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727593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" name="Google Shape;2631;p38"/>
          <p:cNvSpPr txBox="1">
            <a:spLocks noGrp="1"/>
          </p:cNvSpPr>
          <p:nvPr>
            <p:ph type="subTitle" idx="1"/>
          </p:nvPr>
        </p:nvSpPr>
        <p:spPr>
          <a:xfrm>
            <a:off x="643066" y="898196"/>
            <a:ext cx="7704000" cy="35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lnSpc>
                <a:spcPct val="115000"/>
              </a:lnSpc>
              <a:buSzPts val="1100"/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1650">
              <a:lnSpc>
                <a:spcPct val="115000"/>
              </a:lnSpc>
              <a:buSzPts val="1100"/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1650">
              <a:lnSpc>
                <a:spcPct val="115000"/>
              </a:lnSpc>
              <a:buSzPts val="1100"/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1650">
              <a:lnSpc>
                <a:spcPct val="115000"/>
              </a:lnSpc>
              <a:buSzPts val="1100"/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8750" indent="0">
              <a:lnSpc>
                <a:spcPct val="115000"/>
              </a:lnSpc>
              <a:buSzPts val="1100"/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28E8452-3229-434E-BF77-0BBD4885535F}"/>
                  </a:ext>
                </a:extLst>
              </p14:cNvPr>
              <p14:cNvContentPartPr/>
              <p14:nvPr/>
            </p14:nvContentPartPr>
            <p14:xfrm>
              <a:off x="696854" y="530936"/>
              <a:ext cx="193320" cy="380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28E8452-3229-434E-BF77-0BBD488553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4214" y="467936"/>
                <a:ext cx="31896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0AC70B4-72A6-4DD0-BA3B-4462C9DA3781}"/>
                  </a:ext>
                </a:extLst>
              </p14:cNvPr>
              <p14:cNvContentPartPr/>
              <p14:nvPr/>
            </p14:nvContentPartPr>
            <p14:xfrm>
              <a:off x="8090174" y="4197176"/>
              <a:ext cx="907200" cy="722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0AC70B4-72A6-4DD0-BA3B-4462C9DA37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27534" y="4134536"/>
                <a:ext cx="1032840" cy="84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14345A-F7D7-4FCE-AEDC-59246CC97407}"/>
                  </a:ext>
                </a:extLst>
              </p14:cNvPr>
              <p14:cNvContentPartPr/>
              <p14:nvPr/>
            </p14:nvContentPartPr>
            <p14:xfrm>
              <a:off x="1052534" y="4464296"/>
              <a:ext cx="1547280" cy="4582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14345A-F7D7-4FCE-AEDC-59246CC9740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9534" y="4401296"/>
                <a:ext cx="1672920" cy="58392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6F029308-683A-4B20-A860-7609E943B3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5730" y="67489"/>
            <a:ext cx="6964444" cy="2346637"/>
          </a:xfrm>
          <a:prstGeom prst="rect">
            <a:avLst/>
          </a:prstGeom>
        </p:spPr>
      </p:pic>
      <p:sp>
        <p:nvSpPr>
          <p:cNvPr id="9" name="Google Shape;2631;p38">
            <a:extLst>
              <a:ext uri="{FF2B5EF4-FFF2-40B4-BE49-F238E27FC236}">
                <a16:creationId xmlns:a16="http://schemas.microsoft.com/office/drawing/2014/main" id="{24AB83BE-00C2-41D2-89D7-F374B8729214}"/>
              </a:ext>
            </a:extLst>
          </p:cNvPr>
          <p:cNvSpPr txBox="1">
            <a:spLocks/>
          </p:cNvSpPr>
          <p:nvPr/>
        </p:nvSpPr>
        <p:spPr>
          <a:xfrm>
            <a:off x="999582" y="3066766"/>
            <a:ext cx="7216740" cy="148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56"/>
              </a:buClr>
              <a:buSzPts val="1400"/>
              <a:buFont typeface="Montserrat Medium"/>
              <a:buAutoNum type="arabicPeriod"/>
              <a:defRPr sz="1100" b="0" i="0" u="none" strike="noStrike" cap="none">
                <a:solidFill>
                  <a:srgbClr val="13235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56"/>
              </a:buClr>
              <a:buSzPts val="2100"/>
              <a:buFont typeface="Montserrat Medium"/>
              <a:buAutoNum type="alphaLcPeriod"/>
              <a:defRPr sz="2100" b="0" i="0" u="none" strike="noStrike" cap="none">
                <a:solidFill>
                  <a:srgbClr val="13235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56"/>
              </a:buClr>
              <a:buSzPts val="2100"/>
              <a:buFont typeface="Montserrat Medium"/>
              <a:buAutoNum type="romanLcPeriod"/>
              <a:defRPr sz="2100" b="0" i="0" u="none" strike="noStrike" cap="none">
                <a:solidFill>
                  <a:srgbClr val="13235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56"/>
              </a:buClr>
              <a:buSzPts val="2100"/>
              <a:buFont typeface="Montserrat Medium"/>
              <a:buAutoNum type="arabicPeriod"/>
              <a:defRPr sz="2100" b="0" i="0" u="none" strike="noStrike" cap="none">
                <a:solidFill>
                  <a:srgbClr val="13235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56"/>
              </a:buClr>
              <a:buSzPts val="2100"/>
              <a:buFont typeface="Montserrat Medium"/>
              <a:buAutoNum type="alphaLcPeriod"/>
              <a:defRPr sz="2100" b="0" i="0" u="none" strike="noStrike" cap="none">
                <a:solidFill>
                  <a:srgbClr val="13235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56"/>
              </a:buClr>
              <a:buSzPts val="2100"/>
              <a:buFont typeface="Montserrat Medium"/>
              <a:buAutoNum type="romanLcPeriod"/>
              <a:defRPr sz="2100" b="0" i="0" u="none" strike="noStrike" cap="none">
                <a:solidFill>
                  <a:srgbClr val="13235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56"/>
              </a:buClr>
              <a:buSzPts val="2100"/>
              <a:buFont typeface="Montserrat Medium"/>
              <a:buAutoNum type="arabicPeriod"/>
              <a:defRPr sz="2100" b="0" i="0" u="none" strike="noStrike" cap="none">
                <a:solidFill>
                  <a:srgbClr val="13235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56"/>
              </a:buClr>
              <a:buSzPts val="2100"/>
              <a:buFont typeface="Montserrat Medium"/>
              <a:buAutoNum type="alphaLcPeriod"/>
              <a:defRPr sz="2100" b="0" i="0" u="none" strike="noStrike" cap="none">
                <a:solidFill>
                  <a:srgbClr val="13235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56"/>
              </a:buClr>
              <a:buSzPts val="2100"/>
              <a:buFont typeface="Montserrat Medium"/>
              <a:buAutoNum type="romanLcPeriod"/>
              <a:defRPr sz="2100" b="0" i="0" u="none" strike="noStrike" cap="none">
                <a:solidFill>
                  <a:srgbClr val="13235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158750" indent="0">
              <a:lnSpc>
                <a:spcPct val="115000"/>
              </a:lnSpc>
              <a:buSzPts val="1100"/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navigation after affected by change in site resolution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63DD51-5A83-4B7D-8630-40C902B6D86A}"/>
              </a:ext>
            </a:extLst>
          </p:cNvPr>
          <p:cNvSpPr/>
          <p:nvPr/>
        </p:nvSpPr>
        <p:spPr>
          <a:xfrm>
            <a:off x="98427" y="-70197"/>
            <a:ext cx="954107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13</a:t>
            </a:r>
            <a:r>
              <a:rPr lang="en-US" sz="54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70282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" name="Google Shape;2631;p38"/>
          <p:cNvSpPr txBox="1">
            <a:spLocks noGrp="1"/>
          </p:cNvSpPr>
          <p:nvPr>
            <p:ph type="subTitle" idx="1"/>
          </p:nvPr>
        </p:nvSpPr>
        <p:spPr>
          <a:xfrm>
            <a:off x="137447" y="840442"/>
            <a:ext cx="7216740" cy="1488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1650">
              <a:lnSpc>
                <a:spcPct val="115000"/>
              </a:lnSpc>
              <a:buSzPts val="1100"/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Exceptional UX(user experience)</a:t>
            </a:r>
          </a:p>
          <a:p>
            <a:pPr marL="501650">
              <a:lnSpc>
                <a:spcPct val="115000"/>
              </a:lnSpc>
              <a:buSzPts val="1100"/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throttling</a:t>
            </a:r>
          </a:p>
          <a:p>
            <a:pPr marL="501650">
              <a:lnSpc>
                <a:spcPct val="115000"/>
              </a:lnSpc>
              <a:buSzPts val="1100"/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 differently for tab , mobile and laptop </a:t>
            </a:r>
          </a:p>
          <a:p>
            <a:pPr marL="501650">
              <a:lnSpc>
                <a:spcPct val="115000"/>
              </a:lnSpc>
              <a:buSzPts val="1100"/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1650">
              <a:lnSpc>
                <a:spcPct val="115000"/>
              </a:lnSpc>
              <a:buSzPts val="1100"/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8750" indent="0">
              <a:lnSpc>
                <a:spcPct val="115000"/>
              </a:lnSpc>
              <a:buSzPts val="1100"/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28E8452-3229-434E-BF77-0BBD4885535F}"/>
                  </a:ext>
                </a:extLst>
              </p14:cNvPr>
              <p14:cNvContentPartPr/>
              <p14:nvPr/>
            </p14:nvContentPartPr>
            <p14:xfrm>
              <a:off x="696854" y="530936"/>
              <a:ext cx="193320" cy="380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28E8452-3229-434E-BF77-0BBD488553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4214" y="467936"/>
                <a:ext cx="31896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0AC70B4-72A6-4DD0-BA3B-4462C9DA3781}"/>
                  </a:ext>
                </a:extLst>
              </p14:cNvPr>
              <p14:cNvContentPartPr/>
              <p14:nvPr/>
            </p14:nvContentPartPr>
            <p14:xfrm>
              <a:off x="8090174" y="4197176"/>
              <a:ext cx="907200" cy="722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0AC70B4-72A6-4DD0-BA3B-4462C9DA37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27534" y="4134536"/>
                <a:ext cx="1032840" cy="84852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A29F166-145D-43F3-89E3-B68A353C4BB2}"/>
              </a:ext>
            </a:extLst>
          </p:cNvPr>
          <p:cNvSpPr txBox="1"/>
          <p:nvPr/>
        </p:nvSpPr>
        <p:spPr>
          <a:xfrm>
            <a:off x="137447" y="68235"/>
            <a:ext cx="84063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 Black"/>
              </a:rPr>
              <a:t>Responsive site </a:t>
            </a:r>
            <a:endParaRPr lang="en-IN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D53940-5B82-4905-B64E-36368904C5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389341"/>
            <a:ext cx="9144000" cy="2754159"/>
          </a:xfrm>
          <a:prstGeom prst="rect">
            <a:avLst/>
          </a:prstGeom>
        </p:spPr>
      </p:pic>
      <p:sp>
        <p:nvSpPr>
          <p:cNvPr id="9" name="Google Shape;2631;p38">
            <a:extLst>
              <a:ext uri="{FF2B5EF4-FFF2-40B4-BE49-F238E27FC236}">
                <a16:creationId xmlns:a16="http://schemas.microsoft.com/office/drawing/2014/main" id="{1BD4E00B-811B-48B0-BDC3-373C01BD7E21}"/>
              </a:ext>
            </a:extLst>
          </p:cNvPr>
          <p:cNvSpPr txBox="1">
            <a:spLocks/>
          </p:cNvSpPr>
          <p:nvPr/>
        </p:nvSpPr>
        <p:spPr>
          <a:xfrm>
            <a:off x="6903838" y="1782356"/>
            <a:ext cx="2372671" cy="546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56"/>
              </a:buClr>
              <a:buSzPts val="1400"/>
              <a:buFont typeface="Montserrat Medium"/>
              <a:buAutoNum type="arabicPeriod"/>
              <a:defRPr sz="1100" b="0" i="0" u="none" strike="noStrike" cap="none">
                <a:solidFill>
                  <a:srgbClr val="13235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56"/>
              </a:buClr>
              <a:buSzPts val="2100"/>
              <a:buFont typeface="Montserrat Medium"/>
              <a:buAutoNum type="alphaLcPeriod"/>
              <a:defRPr sz="2100" b="0" i="0" u="none" strike="noStrike" cap="none">
                <a:solidFill>
                  <a:srgbClr val="13235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56"/>
              </a:buClr>
              <a:buSzPts val="2100"/>
              <a:buFont typeface="Montserrat Medium"/>
              <a:buAutoNum type="romanLcPeriod"/>
              <a:defRPr sz="2100" b="0" i="0" u="none" strike="noStrike" cap="none">
                <a:solidFill>
                  <a:srgbClr val="13235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56"/>
              </a:buClr>
              <a:buSzPts val="2100"/>
              <a:buFont typeface="Montserrat Medium"/>
              <a:buAutoNum type="arabicPeriod"/>
              <a:defRPr sz="2100" b="0" i="0" u="none" strike="noStrike" cap="none">
                <a:solidFill>
                  <a:srgbClr val="13235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56"/>
              </a:buClr>
              <a:buSzPts val="2100"/>
              <a:buFont typeface="Montserrat Medium"/>
              <a:buAutoNum type="alphaLcPeriod"/>
              <a:defRPr sz="2100" b="0" i="0" u="none" strike="noStrike" cap="none">
                <a:solidFill>
                  <a:srgbClr val="13235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56"/>
              </a:buClr>
              <a:buSzPts val="2100"/>
              <a:buFont typeface="Montserrat Medium"/>
              <a:buAutoNum type="romanLcPeriod"/>
              <a:defRPr sz="2100" b="0" i="0" u="none" strike="noStrike" cap="none">
                <a:solidFill>
                  <a:srgbClr val="13235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56"/>
              </a:buClr>
              <a:buSzPts val="2100"/>
              <a:buFont typeface="Montserrat Medium"/>
              <a:buAutoNum type="arabicPeriod"/>
              <a:defRPr sz="2100" b="0" i="0" u="none" strike="noStrike" cap="none">
                <a:solidFill>
                  <a:srgbClr val="13235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56"/>
              </a:buClr>
              <a:buSzPts val="2100"/>
              <a:buFont typeface="Montserrat Medium"/>
              <a:buAutoNum type="alphaLcPeriod"/>
              <a:defRPr sz="2100" b="0" i="0" u="none" strike="noStrike" cap="none">
                <a:solidFill>
                  <a:srgbClr val="13235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56"/>
              </a:buClr>
              <a:buSzPts val="2100"/>
              <a:buFont typeface="Montserrat Medium"/>
              <a:buAutoNum type="romanLcPeriod"/>
              <a:defRPr sz="2100" b="0" i="0" u="none" strike="noStrike" cap="none">
                <a:solidFill>
                  <a:srgbClr val="13235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158750" indent="0">
              <a:lnSpc>
                <a:spcPct val="115000"/>
              </a:lnSpc>
              <a:buSzPts val="1100"/>
              <a:buNone/>
            </a:pP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Laptop 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617B7B-E135-4EA9-A5A3-FDB7EF2B07F3}"/>
              </a:ext>
            </a:extLst>
          </p:cNvPr>
          <p:cNvSpPr/>
          <p:nvPr/>
        </p:nvSpPr>
        <p:spPr>
          <a:xfrm>
            <a:off x="316460" y="-55613"/>
            <a:ext cx="954107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14</a:t>
            </a:r>
            <a:r>
              <a:rPr lang="en-US" sz="54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790011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31F0CBC-BA0A-4CD0-A71C-A31B8CA6F378}"/>
                  </a:ext>
                </a:extLst>
              </p14:cNvPr>
              <p14:cNvContentPartPr/>
              <p14:nvPr/>
            </p14:nvContentPartPr>
            <p14:xfrm>
              <a:off x="2715734" y="2036816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31F0CBC-BA0A-4CD0-A71C-A31B8CA6F37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53094" y="197417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64B2FFE-0D43-4C48-B259-D8E02992DDAB}"/>
                  </a:ext>
                </a:extLst>
              </p14:cNvPr>
              <p14:cNvContentPartPr/>
              <p14:nvPr/>
            </p14:nvContentPartPr>
            <p14:xfrm>
              <a:off x="634574" y="645056"/>
              <a:ext cx="446760" cy="2239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64B2FFE-0D43-4C48-B259-D8E02992DDA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1574" y="582416"/>
                <a:ext cx="572400" cy="34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5A3DD83E-2560-4F48-8EC3-FE0827B22C52}"/>
              </a:ext>
            </a:extLst>
          </p:cNvPr>
          <p:cNvGrpSpPr/>
          <p:nvPr/>
        </p:nvGrpSpPr>
        <p:grpSpPr>
          <a:xfrm>
            <a:off x="8449814" y="4612976"/>
            <a:ext cx="135000" cy="187200"/>
            <a:chOff x="8449814" y="4612976"/>
            <a:chExt cx="135000" cy="18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71AFEF6-993A-47A3-879A-C7CF5C6104C1}"/>
                    </a:ext>
                  </a:extLst>
                </p14:cNvPr>
                <p14:cNvContentPartPr/>
                <p14:nvPr/>
              </p14:nvContentPartPr>
              <p14:xfrm>
                <a:off x="8449814" y="4612976"/>
                <a:ext cx="135000" cy="187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71AFEF6-993A-47A3-879A-C7CF5C6104C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87174" y="4549976"/>
                  <a:ext cx="26064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76178D5-5654-4A41-9AD6-38F682F54CCB}"/>
                    </a:ext>
                  </a:extLst>
                </p14:cNvPr>
                <p14:cNvContentPartPr/>
                <p14:nvPr/>
              </p14:nvContentPartPr>
              <p14:xfrm>
                <a:off x="8518574" y="4793696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76178D5-5654-4A41-9AD6-38F682F54CC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455934" y="473069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8738D774-A60D-4549-8B66-AEE7ED2197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9726" y="0"/>
            <a:ext cx="7866529" cy="25029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A5C4E05-6600-4556-B340-A573211BFB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0785" y="2699007"/>
            <a:ext cx="4538382" cy="2294880"/>
          </a:xfrm>
          <a:prstGeom prst="rect">
            <a:avLst/>
          </a:prstGeom>
        </p:spPr>
      </p:pic>
      <p:sp>
        <p:nvSpPr>
          <p:cNvPr id="18" name="Google Shape;2631;p38">
            <a:extLst>
              <a:ext uri="{FF2B5EF4-FFF2-40B4-BE49-F238E27FC236}">
                <a16:creationId xmlns:a16="http://schemas.microsoft.com/office/drawing/2014/main" id="{7FAC3748-3483-4A33-898F-A35E8199C3F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189167" y="2502940"/>
            <a:ext cx="3532467" cy="1488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r">
              <a:lnSpc>
                <a:spcPct val="115000"/>
              </a:lnSpc>
              <a:buSzPts val="1100"/>
              <a:buNone/>
            </a:pP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 view</a:t>
            </a:r>
          </a:p>
          <a:p>
            <a:pPr marL="158750" indent="0">
              <a:lnSpc>
                <a:spcPct val="115000"/>
              </a:lnSpc>
              <a:buSzPts val="1100"/>
              <a:buNone/>
            </a:pPr>
            <a:endParaRPr lang="en-US" sz="22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8750" indent="0">
              <a:lnSpc>
                <a:spcPct val="115000"/>
              </a:lnSpc>
              <a:buSzPts val="1100"/>
              <a:buNone/>
            </a:pP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Phone view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82B059-6F4E-43C6-A5A2-2FF7B0944BDE}"/>
              </a:ext>
            </a:extLst>
          </p:cNvPr>
          <p:cNvSpPr/>
          <p:nvPr/>
        </p:nvSpPr>
        <p:spPr>
          <a:xfrm>
            <a:off x="-34381" y="-54354"/>
            <a:ext cx="9541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</a:t>
            </a:r>
            <a:endParaRPr lang="en-US" sz="5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1644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" name="Google Shape;2631;p38"/>
          <p:cNvSpPr txBox="1">
            <a:spLocks noGrp="1"/>
          </p:cNvSpPr>
          <p:nvPr>
            <p:ph type="subTitle" idx="1"/>
          </p:nvPr>
        </p:nvSpPr>
        <p:spPr>
          <a:xfrm>
            <a:off x="137447" y="840442"/>
            <a:ext cx="7216740" cy="1488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lnSpc>
                <a:spcPct val="115000"/>
              </a:lnSpc>
              <a:buSzPts val="1100"/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Shadow effect and modern highlights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28E8452-3229-434E-BF77-0BBD4885535F}"/>
                  </a:ext>
                </a:extLst>
              </p14:cNvPr>
              <p14:cNvContentPartPr/>
              <p14:nvPr/>
            </p14:nvContentPartPr>
            <p14:xfrm>
              <a:off x="696854" y="530936"/>
              <a:ext cx="193320" cy="380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28E8452-3229-434E-BF77-0BBD488553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3854" y="467936"/>
                <a:ext cx="31896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0AC70B4-72A6-4DD0-BA3B-4462C9DA3781}"/>
                  </a:ext>
                </a:extLst>
              </p14:cNvPr>
              <p14:cNvContentPartPr/>
              <p14:nvPr/>
            </p14:nvContentPartPr>
            <p14:xfrm>
              <a:off x="8090174" y="4197176"/>
              <a:ext cx="907200" cy="722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0AC70B4-72A6-4DD0-BA3B-4462C9DA37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27174" y="4134176"/>
                <a:ext cx="1032840" cy="84852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A29F166-145D-43F3-89E3-B68A353C4BB2}"/>
              </a:ext>
            </a:extLst>
          </p:cNvPr>
          <p:cNvSpPr txBox="1"/>
          <p:nvPr/>
        </p:nvSpPr>
        <p:spPr>
          <a:xfrm>
            <a:off x="137447" y="68235"/>
            <a:ext cx="84063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 Black"/>
              </a:rPr>
              <a:t>C</a:t>
            </a:r>
            <a:r>
              <a:rPr lang="en-IN" sz="3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 Black"/>
              </a:rPr>
              <a:t>ard</a:t>
            </a:r>
            <a:r>
              <a:rPr lang="en-IN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 Black"/>
              </a:rPr>
              <a:t> style</a:t>
            </a:r>
            <a:endParaRPr lang="en-IN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Google Shape;2631;p38">
            <a:extLst>
              <a:ext uri="{FF2B5EF4-FFF2-40B4-BE49-F238E27FC236}">
                <a16:creationId xmlns:a16="http://schemas.microsoft.com/office/drawing/2014/main" id="{1BD4E00B-811B-48B0-BDC3-373C01BD7E21}"/>
              </a:ext>
            </a:extLst>
          </p:cNvPr>
          <p:cNvSpPr txBox="1">
            <a:spLocks/>
          </p:cNvSpPr>
          <p:nvPr/>
        </p:nvSpPr>
        <p:spPr>
          <a:xfrm>
            <a:off x="6903838" y="1782356"/>
            <a:ext cx="2372671" cy="546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56"/>
              </a:buClr>
              <a:buSzPts val="1400"/>
              <a:buFont typeface="Montserrat Medium"/>
              <a:buAutoNum type="arabicPeriod"/>
              <a:defRPr sz="1100" b="0" i="0" u="none" strike="noStrike" cap="none">
                <a:solidFill>
                  <a:srgbClr val="13235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56"/>
              </a:buClr>
              <a:buSzPts val="2100"/>
              <a:buFont typeface="Montserrat Medium"/>
              <a:buAutoNum type="alphaLcPeriod"/>
              <a:defRPr sz="2100" b="0" i="0" u="none" strike="noStrike" cap="none">
                <a:solidFill>
                  <a:srgbClr val="13235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56"/>
              </a:buClr>
              <a:buSzPts val="2100"/>
              <a:buFont typeface="Montserrat Medium"/>
              <a:buAutoNum type="romanLcPeriod"/>
              <a:defRPr sz="2100" b="0" i="0" u="none" strike="noStrike" cap="none">
                <a:solidFill>
                  <a:srgbClr val="13235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56"/>
              </a:buClr>
              <a:buSzPts val="2100"/>
              <a:buFont typeface="Montserrat Medium"/>
              <a:buAutoNum type="arabicPeriod"/>
              <a:defRPr sz="2100" b="0" i="0" u="none" strike="noStrike" cap="none">
                <a:solidFill>
                  <a:srgbClr val="13235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56"/>
              </a:buClr>
              <a:buSzPts val="2100"/>
              <a:buFont typeface="Montserrat Medium"/>
              <a:buAutoNum type="alphaLcPeriod"/>
              <a:defRPr sz="2100" b="0" i="0" u="none" strike="noStrike" cap="none">
                <a:solidFill>
                  <a:srgbClr val="13235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56"/>
              </a:buClr>
              <a:buSzPts val="2100"/>
              <a:buFont typeface="Montserrat Medium"/>
              <a:buAutoNum type="romanLcPeriod"/>
              <a:defRPr sz="2100" b="0" i="0" u="none" strike="noStrike" cap="none">
                <a:solidFill>
                  <a:srgbClr val="13235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56"/>
              </a:buClr>
              <a:buSzPts val="2100"/>
              <a:buFont typeface="Montserrat Medium"/>
              <a:buAutoNum type="arabicPeriod"/>
              <a:defRPr sz="2100" b="0" i="0" u="none" strike="noStrike" cap="none">
                <a:solidFill>
                  <a:srgbClr val="13235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56"/>
              </a:buClr>
              <a:buSzPts val="2100"/>
              <a:buFont typeface="Montserrat Medium"/>
              <a:buAutoNum type="alphaLcPeriod"/>
              <a:defRPr sz="2100" b="0" i="0" u="none" strike="noStrike" cap="none">
                <a:solidFill>
                  <a:srgbClr val="13235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2356"/>
              </a:buClr>
              <a:buSzPts val="2100"/>
              <a:buFont typeface="Montserrat Medium"/>
              <a:buAutoNum type="romanLcPeriod"/>
              <a:defRPr sz="2100" b="0" i="0" u="none" strike="noStrike" cap="none">
                <a:solidFill>
                  <a:srgbClr val="13235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158750" indent="0">
              <a:lnSpc>
                <a:spcPct val="115000"/>
              </a:lnSpc>
              <a:buSzPts val="1100"/>
              <a:buNone/>
            </a:pP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Laptop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26B4DD-9E1B-46F9-B842-BE6BC8261D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468538"/>
            <a:ext cx="9144000" cy="36749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520AFA9-0CC3-457B-BE9A-F11570F19097}"/>
              </a:ext>
            </a:extLst>
          </p:cNvPr>
          <p:cNvSpPr/>
          <p:nvPr/>
        </p:nvSpPr>
        <p:spPr>
          <a:xfrm>
            <a:off x="316460" y="-55613"/>
            <a:ext cx="954107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16</a:t>
            </a:r>
            <a:r>
              <a:rPr lang="en-US" sz="54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65857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4B94C5-083A-476C-9F0C-5C86A6FB4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1843"/>
            <a:ext cx="9144000" cy="3940425"/>
          </a:xfrm>
          <a:prstGeom prst="rect">
            <a:avLst/>
          </a:prstGeom>
        </p:spPr>
      </p:pic>
      <p:sp>
        <p:nvSpPr>
          <p:cNvPr id="13" name="Google Shape;2631;p38">
            <a:extLst>
              <a:ext uri="{FF2B5EF4-FFF2-40B4-BE49-F238E27FC236}">
                <a16:creationId xmlns:a16="http://schemas.microsoft.com/office/drawing/2014/main" id="{77D3E29E-7D49-4793-AA60-337E9BAB87F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55258" y="275296"/>
            <a:ext cx="7216740" cy="546254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lnSpc>
                <a:spcPct val="115000"/>
              </a:lnSpc>
              <a:buSzPts val="1100"/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Modern style cards and animated effects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8896C7-3542-4413-9642-F39FFC9C74EB}"/>
              </a:ext>
            </a:extLst>
          </p:cNvPr>
          <p:cNvSpPr/>
          <p:nvPr/>
        </p:nvSpPr>
        <p:spPr>
          <a:xfrm>
            <a:off x="309736" y="3367"/>
            <a:ext cx="1014799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17</a:t>
            </a:r>
            <a:endParaRPr lang="en-US" sz="5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377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28E8452-3229-434E-BF77-0BBD4885535F}"/>
                  </a:ext>
                </a:extLst>
              </p14:cNvPr>
              <p14:cNvContentPartPr/>
              <p14:nvPr/>
            </p14:nvContentPartPr>
            <p14:xfrm>
              <a:off x="696854" y="530936"/>
              <a:ext cx="193320" cy="380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28E8452-3229-434E-BF77-0BBD488553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3854" y="467936"/>
                <a:ext cx="31896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0AC70B4-72A6-4DD0-BA3B-4462C9DA3781}"/>
                  </a:ext>
                </a:extLst>
              </p14:cNvPr>
              <p14:cNvContentPartPr/>
              <p14:nvPr/>
            </p14:nvContentPartPr>
            <p14:xfrm>
              <a:off x="8090174" y="4197176"/>
              <a:ext cx="907200" cy="722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0AC70B4-72A6-4DD0-BA3B-4462C9DA37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27174" y="4134176"/>
                <a:ext cx="1032840" cy="84852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A29F166-145D-43F3-89E3-B68A353C4BB2}"/>
              </a:ext>
            </a:extLst>
          </p:cNvPr>
          <p:cNvSpPr txBox="1"/>
          <p:nvPr/>
        </p:nvSpPr>
        <p:spPr>
          <a:xfrm>
            <a:off x="137447" y="68235"/>
            <a:ext cx="84063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 Black"/>
              </a:rPr>
              <a:t>Video embedding</a:t>
            </a:r>
            <a:endParaRPr lang="en-IN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DFE0B8-F1EE-4BA2-95A8-5150640754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529603"/>
            <a:ext cx="9144000" cy="25358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220994B-5A88-4839-969D-EA53F73D5776}"/>
              </a:ext>
            </a:extLst>
          </p:cNvPr>
          <p:cNvSpPr/>
          <p:nvPr/>
        </p:nvSpPr>
        <p:spPr>
          <a:xfrm>
            <a:off x="316460" y="0"/>
            <a:ext cx="9541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18</a:t>
            </a:r>
            <a:endParaRPr lang="en-US" sz="5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024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28E8452-3229-434E-BF77-0BBD4885535F}"/>
                  </a:ext>
                </a:extLst>
              </p14:cNvPr>
              <p14:cNvContentPartPr/>
              <p14:nvPr/>
            </p14:nvContentPartPr>
            <p14:xfrm>
              <a:off x="696854" y="530936"/>
              <a:ext cx="193320" cy="380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28E8452-3229-434E-BF77-0BBD488553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3854" y="467936"/>
                <a:ext cx="31896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0AC70B4-72A6-4DD0-BA3B-4462C9DA3781}"/>
                  </a:ext>
                </a:extLst>
              </p14:cNvPr>
              <p14:cNvContentPartPr/>
              <p14:nvPr/>
            </p14:nvContentPartPr>
            <p14:xfrm>
              <a:off x="8090174" y="4197176"/>
              <a:ext cx="907200" cy="722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0AC70B4-72A6-4DD0-BA3B-4462C9DA37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27174" y="4134176"/>
                <a:ext cx="1032840" cy="84852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A29F166-145D-43F3-89E3-B68A353C4BB2}"/>
              </a:ext>
            </a:extLst>
          </p:cNvPr>
          <p:cNvSpPr txBox="1"/>
          <p:nvPr/>
        </p:nvSpPr>
        <p:spPr>
          <a:xfrm>
            <a:off x="622397" y="103897"/>
            <a:ext cx="84063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 Black"/>
              </a:rPr>
              <a:t>Responsive and modern social portfolio</a:t>
            </a:r>
            <a:endParaRPr lang="en-IN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257B07-2F17-4E64-9076-69AB3DB8DA5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766"/>
          <a:stretch/>
        </p:blipFill>
        <p:spPr>
          <a:xfrm>
            <a:off x="793514" y="930896"/>
            <a:ext cx="7187452" cy="39891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1ADD5A8-D68C-4BE5-B955-B6F444868A91}"/>
              </a:ext>
            </a:extLst>
          </p:cNvPr>
          <p:cNvSpPr/>
          <p:nvPr/>
        </p:nvSpPr>
        <p:spPr>
          <a:xfrm>
            <a:off x="141648" y="-11514"/>
            <a:ext cx="9541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19</a:t>
            </a:r>
            <a:endParaRPr lang="en-US" sz="5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8418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CBFBB40-ADAA-4B87-AA39-445AC5B526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28672" y="1210912"/>
            <a:ext cx="4010614" cy="627000"/>
          </a:xfrm>
        </p:spPr>
        <p:txBody>
          <a:bodyPr/>
          <a:lstStyle/>
          <a:p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Guide -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Mr.Hariharan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R.</a:t>
            </a:r>
            <a:endParaRPr lang="en-IN" sz="28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A5A9DFE-EAF2-47F6-B7C2-AFB14D426258}"/>
              </a:ext>
            </a:extLst>
          </p:cNvPr>
          <p:cNvSpPr>
            <a:spLocks noGrp="1"/>
          </p:cNvSpPr>
          <p:nvPr>
            <p:ph type="ctrTitle" idx="8"/>
          </p:nvPr>
        </p:nvSpPr>
        <p:spPr>
          <a:xfrm>
            <a:off x="883049" y="69159"/>
            <a:ext cx="7874290" cy="981375"/>
          </a:xfrm>
        </p:spPr>
        <p:txBody>
          <a:bodyPr/>
          <a:lstStyle/>
          <a:p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FIT-O-CRACY TEAM</a:t>
            </a:r>
            <a:endParaRPr lang="en-IN" sz="40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ubtitle 8">
            <a:extLst>
              <a:ext uri="{FF2B5EF4-FFF2-40B4-BE49-F238E27FC236}">
                <a16:creationId xmlns:a16="http://schemas.microsoft.com/office/drawing/2014/main" id="{9ACE77DE-88D6-4BCF-9EC0-72FDB1BC690B}"/>
              </a:ext>
            </a:extLst>
          </p:cNvPr>
          <p:cNvSpPr txBox="1">
            <a:spLocks/>
          </p:cNvSpPr>
          <p:nvPr/>
        </p:nvSpPr>
        <p:spPr>
          <a:xfrm>
            <a:off x="4363077" y="1698893"/>
            <a:ext cx="4780923" cy="3341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ontserrat Black"/>
              <a:buNone/>
              <a:defRPr sz="2000" b="0" i="0" u="none" strike="noStrike" cap="none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 b="0" i="0" u="none" strike="noStrike" cap="none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 b="0" i="0" u="none" strike="noStrike" cap="none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 b="0" i="0" u="none" strike="noStrike" cap="none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 b="0" i="0" u="none" strike="noStrike" cap="none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 b="0" i="0" u="none" strike="noStrike" cap="none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 b="0" i="0" u="none" strike="noStrike" cap="none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 b="0" i="0" u="none" strike="noStrike" cap="none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Montserrat Black"/>
              <a:buNone/>
              <a:defRPr sz="2100" b="0" i="0" u="none" strike="noStrike" cap="none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Izna</a:t>
            </a:r>
            <a:r>
              <a:rPr 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20BCE11021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Chandrika Sharma –20BCE11032</a:t>
            </a:r>
            <a:endParaRPr lang="en-IN" sz="24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Vishvas Patel – 20BCE10993</a:t>
            </a:r>
            <a:endParaRPr lang="en-IN" sz="24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Sambhav</a:t>
            </a:r>
            <a:r>
              <a:rPr 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Mehta – 20BCE11033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Radheshyam</a:t>
            </a:r>
            <a:r>
              <a:rPr 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Soni</a:t>
            </a:r>
            <a:r>
              <a:rPr 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20BCE10994</a:t>
            </a:r>
            <a:endParaRPr lang="en-IN" sz="2400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/>
          </a:p>
        </p:txBody>
      </p:sp>
      <p:grpSp>
        <p:nvGrpSpPr>
          <p:cNvPr id="17" name="Google Shape;3121;p52">
            <a:extLst>
              <a:ext uri="{FF2B5EF4-FFF2-40B4-BE49-F238E27FC236}">
                <a16:creationId xmlns:a16="http://schemas.microsoft.com/office/drawing/2014/main" id="{7B176A97-67EB-407E-A983-C0ADE361E571}"/>
              </a:ext>
            </a:extLst>
          </p:cNvPr>
          <p:cNvGrpSpPr/>
          <p:nvPr/>
        </p:nvGrpSpPr>
        <p:grpSpPr>
          <a:xfrm>
            <a:off x="1244600" y="1461655"/>
            <a:ext cx="2364385" cy="2895745"/>
            <a:chOff x="567588" y="1686019"/>
            <a:chExt cx="2364385" cy="2895745"/>
          </a:xfrm>
        </p:grpSpPr>
        <p:grpSp>
          <p:nvGrpSpPr>
            <p:cNvPr id="18" name="Google Shape;3122;p52">
              <a:extLst>
                <a:ext uri="{FF2B5EF4-FFF2-40B4-BE49-F238E27FC236}">
                  <a16:creationId xmlns:a16="http://schemas.microsoft.com/office/drawing/2014/main" id="{BFEF7E33-68AE-453C-A57D-1B00F8D6A8D5}"/>
                </a:ext>
              </a:extLst>
            </p:cNvPr>
            <p:cNvGrpSpPr/>
            <p:nvPr/>
          </p:nvGrpSpPr>
          <p:grpSpPr>
            <a:xfrm flipH="1">
              <a:off x="567588" y="1686019"/>
              <a:ext cx="2346268" cy="2755348"/>
              <a:chOff x="2596200" y="1573225"/>
              <a:chExt cx="2587700" cy="3038875"/>
            </a:xfrm>
          </p:grpSpPr>
          <p:sp>
            <p:nvSpPr>
              <p:cNvPr id="22" name="Google Shape;3123;p52">
                <a:extLst>
                  <a:ext uri="{FF2B5EF4-FFF2-40B4-BE49-F238E27FC236}">
                    <a16:creationId xmlns:a16="http://schemas.microsoft.com/office/drawing/2014/main" id="{EE0D3FE4-862C-498F-BADB-D01D740B0BF8}"/>
                  </a:ext>
                </a:extLst>
              </p:cNvPr>
              <p:cNvSpPr/>
              <p:nvPr/>
            </p:nvSpPr>
            <p:spPr>
              <a:xfrm>
                <a:off x="3250825" y="2234025"/>
                <a:ext cx="450350" cy="434500"/>
              </a:xfrm>
              <a:custGeom>
                <a:avLst/>
                <a:gdLst/>
                <a:ahLst/>
                <a:cxnLst/>
                <a:rect l="l" t="t" r="r" b="b"/>
                <a:pathLst>
                  <a:path w="18014" h="17380" extrusionOk="0">
                    <a:moveTo>
                      <a:pt x="1748" y="1"/>
                    </a:moveTo>
                    <a:cubicBezTo>
                      <a:pt x="1666" y="1"/>
                      <a:pt x="1584" y="7"/>
                      <a:pt x="1502" y="21"/>
                    </a:cubicBezTo>
                    <a:cubicBezTo>
                      <a:pt x="834" y="155"/>
                      <a:pt x="301" y="688"/>
                      <a:pt x="267" y="1355"/>
                    </a:cubicBezTo>
                    <a:cubicBezTo>
                      <a:pt x="1" y="3724"/>
                      <a:pt x="1" y="6092"/>
                      <a:pt x="167" y="8494"/>
                    </a:cubicBezTo>
                    <a:cubicBezTo>
                      <a:pt x="267" y="9728"/>
                      <a:pt x="468" y="10996"/>
                      <a:pt x="768" y="12197"/>
                    </a:cubicBezTo>
                    <a:cubicBezTo>
                      <a:pt x="935" y="12897"/>
                      <a:pt x="1135" y="13564"/>
                      <a:pt x="1435" y="14231"/>
                    </a:cubicBezTo>
                    <a:cubicBezTo>
                      <a:pt x="1602" y="14598"/>
                      <a:pt x="1802" y="15032"/>
                      <a:pt x="2069" y="15365"/>
                    </a:cubicBezTo>
                    <a:cubicBezTo>
                      <a:pt x="2402" y="15799"/>
                      <a:pt x="2769" y="16233"/>
                      <a:pt x="3270" y="16566"/>
                    </a:cubicBezTo>
                    <a:cubicBezTo>
                      <a:pt x="3903" y="17033"/>
                      <a:pt x="4637" y="17267"/>
                      <a:pt x="5438" y="17367"/>
                    </a:cubicBezTo>
                    <a:cubicBezTo>
                      <a:pt x="5529" y="17375"/>
                      <a:pt x="5621" y="17379"/>
                      <a:pt x="5713" y="17379"/>
                    </a:cubicBezTo>
                    <a:cubicBezTo>
                      <a:pt x="5990" y="17379"/>
                      <a:pt x="6272" y="17342"/>
                      <a:pt x="6572" y="17267"/>
                    </a:cubicBezTo>
                    <a:lnTo>
                      <a:pt x="7072" y="17167"/>
                    </a:lnTo>
                    <a:lnTo>
                      <a:pt x="7272" y="17067"/>
                    </a:lnTo>
                    <a:lnTo>
                      <a:pt x="7406" y="17033"/>
                    </a:lnTo>
                    <a:cubicBezTo>
                      <a:pt x="8073" y="16766"/>
                      <a:pt x="8740" y="16433"/>
                      <a:pt x="9341" y="16099"/>
                    </a:cubicBezTo>
                    <a:cubicBezTo>
                      <a:pt x="10508" y="15432"/>
                      <a:pt x="11609" y="14598"/>
                      <a:pt x="12576" y="13698"/>
                    </a:cubicBezTo>
                    <a:cubicBezTo>
                      <a:pt x="13477" y="12830"/>
                      <a:pt x="14344" y="11863"/>
                      <a:pt x="15145" y="10862"/>
                    </a:cubicBezTo>
                    <a:cubicBezTo>
                      <a:pt x="15512" y="10362"/>
                      <a:pt x="15912" y="9862"/>
                      <a:pt x="16212" y="9361"/>
                    </a:cubicBezTo>
                    <a:cubicBezTo>
                      <a:pt x="16379" y="9094"/>
                      <a:pt x="16546" y="8827"/>
                      <a:pt x="16712" y="8561"/>
                    </a:cubicBezTo>
                    <a:lnTo>
                      <a:pt x="16979" y="8160"/>
                    </a:lnTo>
                    <a:lnTo>
                      <a:pt x="17213" y="7693"/>
                    </a:lnTo>
                    <a:cubicBezTo>
                      <a:pt x="18013" y="6192"/>
                      <a:pt x="17613" y="4391"/>
                      <a:pt x="16279" y="3557"/>
                    </a:cubicBezTo>
                    <a:cubicBezTo>
                      <a:pt x="15774" y="3245"/>
                      <a:pt x="15209" y="3092"/>
                      <a:pt x="14652" y="3092"/>
                    </a:cubicBezTo>
                    <a:cubicBezTo>
                      <a:pt x="13662" y="3092"/>
                      <a:pt x="12698" y="3573"/>
                      <a:pt x="12143" y="4491"/>
                    </a:cubicBezTo>
                    <a:lnTo>
                      <a:pt x="12076" y="4658"/>
                    </a:lnTo>
                    <a:lnTo>
                      <a:pt x="11909" y="4925"/>
                    </a:lnTo>
                    <a:lnTo>
                      <a:pt x="11676" y="5225"/>
                    </a:lnTo>
                    <a:cubicBezTo>
                      <a:pt x="11542" y="5425"/>
                      <a:pt x="11409" y="5625"/>
                      <a:pt x="11275" y="5859"/>
                    </a:cubicBezTo>
                    <a:lnTo>
                      <a:pt x="10408" y="7093"/>
                    </a:lnTo>
                    <a:cubicBezTo>
                      <a:pt x="9808" y="7893"/>
                      <a:pt x="9140" y="8694"/>
                      <a:pt x="8473" y="9428"/>
                    </a:cubicBezTo>
                    <a:cubicBezTo>
                      <a:pt x="7839" y="10128"/>
                      <a:pt x="7139" y="10762"/>
                      <a:pt x="6405" y="11296"/>
                    </a:cubicBezTo>
                    <a:cubicBezTo>
                      <a:pt x="6238" y="11429"/>
                      <a:pt x="6005" y="11563"/>
                      <a:pt x="5838" y="11696"/>
                    </a:cubicBezTo>
                    <a:cubicBezTo>
                      <a:pt x="5705" y="11429"/>
                      <a:pt x="5571" y="11096"/>
                      <a:pt x="5438" y="10762"/>
                    </a:cubicBezTo>
                    <a:cubicBezTo>
                      <a:pt x="5071" y="9795"/>
                      <a:pt x="4771" y="8827"/>
                      <a:pt x="4504" y="7827"/>
                    </a:cubicBezTo>
                    <a:cubicBezTo>
                      <a:pt x="4003" y="5725"/>
                      <a:pt x="3603" y="3524"/>
                      <a:pt x="3236" y="1322"/>
                    </a:cubicBezTo>
                    <a:lnTo>
                      <a:pt x="3236" y="1255"/>
                    </a:lnTo>
                    <a:cubicBezTo>
                      <a:pt x="3116" y="507"/>
                      <a:pt x="2460" y="1"/>
                      <a:pt x="1748" y="1"/>
                    </a:cubicBezTo>
                    <a:close/>
                  </a:path>
                </a:pathLst>
              </a:custGeom>
              <a:solidFill>
                <a:srgbClr val="CE7A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3124;p52">
                <a:extLst>
                  <a:ext uri="{FF2B5EF4-FFF2-40B4-BE49-F238E27FC236}">
                    <a16:creationId xmlns:a16="http://schemas.microsoft.com/office/drawing/2014/main" id="{771B0357-A931-481F-994A-F067ABCDB8A2}"/>
                  </a:ext>
                </a:extLst>
              </p:cNvPr>
              <p:cNvSpPr/>
              <p:nvPr/>
            </p:nvSpPr>
            <p:spPr>
              <a:xfrm>
                <a:off x="3216625" y="2191175"/>
                <a:ext cx="163475" cy="103425"/>
              </a:xfrm>
              <a:custGeom>
                <a:avLst/>
                <a:gdLst/>
                <a:ahLst/>
                <a:cxnLst/>
                <a:rect l="l" t="t" r="r" b="b"/>
                <a:pathLst>
                  <a:path w="6539" h="4137" extrusionOk="0">
                    <a:moveTo>
                      <a:pt x="1969" y="1"/>
                    </a:moveTo>
                    <a:cubicBezTo>
                      <a:pt x="1969" y="1"/>
                      <a:pt x="1" y="2236"/>
                      <a:pt x="1836" y="4137"/>
                    </a:cubicBezTo>
                    <a:lnTo>
                      <a:pt x="4204" y="3603"/>
                    </a:lnTo>
                    <a:lnTo>
                      <a:pt x="6539" y="1201"/>
                    </a:lnTo>
                    <a:lnTo>
                      <a:pt x="1969" y="1"/>
                    </a:lnTo>
                    <a:close/>
                  </a:path>
                </a:pathLst>
              </a:custGeom>
              <a:solidFill>
                <a:srgbClr val="CE7A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3125;p52">
                <a:extLst>
                  <a:ext uri="{FF2B5EF4-FFF2-40B4-BE49-F238E27FC236}">
                    <a16:creationId xmlns:a16="http://schemas.microsoft.com/office/drawing/2014/main" id="{6F53096D-2676-4810-939E-F03126F14CBE}"/>
                  </a:ext>
                </a:extLst>
              </p:cNvPr>
              <p:cNvSpPr/>
              <p:nvPr/>
            </p:nvSpPr>
            <p:spPr>
              <a:xfrm>
                <a:off x="3234150" y="2265350"/>
                <a:ext cx="115950" cy="81850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274" extrusionOk="0">
                    <a:moveTo>
                      <a:pt x="3863" y="0"/>
                    </a:moveTo>
                    <a:cubicBezTo>
                      <a:pt x="3843" y="0"/>
                      <a:pt x="3823" y="1"/>
                      <a:pt x="3803" y="2"/>
                    </a:cubicBezTo>
                    <a:lnTo>
                      <a:pt x="801" y="236"/>
                    </a:lnTo>
                    <a:cubicBezTo>
                      <a:pt x="401" y="269"/>
                      <a:pt x="0" y="636"/>
                      <a:pt x="0" y="1103"/>
                    </a:cubicBezTo>
                    <a:lnTo>
                      <a:pt x="0" y="2471"/>
                    </a:lnTo>
                    <a:lnTo>
                      <a:pt x="0" y="2571"/>
                    </a:lnTo>
                    <a:cubicBezTo>
                      <a:pt x="64" y="2953"/>
                      <a:pt x="401" y="3274"/>
                      <a:pt x="779" y="3274"/>
                    </a:cubicBezTo>
                    <a:cubicBezTo>
                      <a:pt x="797" y="3274"/>
                      <a:pt x="816" y="3273"/>
                      <a:pt x="834" y="3271"/>
                    </a:cubicBezTo>
                    <a:lnTo>
                      <a:pt x="3836" y="3071"/>
                    </a:lnTo>
                    <a:cubicBezTo>
                      <a:pt x="4303" y="3005"/>
                      <a:pt x="4637" y="2604"/>
                      <a:pt x="4604" y="2171"/>
                    </a:cubicBezTo>
                    <a:lnTo>
                      <a:pt x="4604" y="803"/>
                    </a:lnTo>
                    <a:lnTo>
                      <a:pt x="4604" y="736"/>
                    </a:lnTo>
                    <a:cubicBezTo>
                      <a:pt x="4604" y="323"/>
                      <a:pt x="4270" y="0"/>
                      <a:pt x="3863" y="0"/>
                    </a:cubicBezTo>
                    <a:close/>
                  </a:path>
                </a:pathLst>
              </a:custGeom>
              <a:solidFill>
                <a:srgbClr val="EBBE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3126;p52">
                <a:extLst>
                  <a:ext uri="{FF2B5EF4-FFF2-40B4-BE49-F238E27FC236}">
                    <a16:creationId xmlns:a16="http://schemas.microsoft.com/office/drawing/2014/main" id="{C2A6D00A-392A-405B-BCCE-15EC01262E1C}"/>
                  </a:ext>
                </a:extLst>
              </p:cNvPr>
              <p:cNvSpPr/>
              <p:nvPr/>
            </p:nvSpPr>
            <p:spPr>
              <a:xfrm>
                <a:off x="3265000" y="2159500"/>
                <a:ext cx="11427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4571" h="2469" extrusionOk="0">
                    <a:moveTo>
                      <a:pt x="4170" y="0"/>
                    </a:moveTo>
                    <a:lnTo>
                      <a:pt x="1" y="167"/>
                    </a:lnTo>
                    <a:lnTo>
                      <a:pt x="1" y="1301"/>
                    </a:lnTo>
                    <a:lnTo>
                      <a:pt x="4571" y="2468"/>
                    </a:lnTo>
                    <a:lnTo>
                      <a:pt x="4170" y="0"/>
                    </a:lnTo>
                    <a:close/>
                  </a:path>
                </a:pathLst>
              </a:custGeom>
              <a:solidFill>
                <a:srgbClr val="CE7A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3127;p52">
                <a:extLst>
                  <a:ext uri="{FF2B5EF4-FFF2-40B4-BE49-F238E27FC236}">
                    <a16:creationId xmlns:a16="http://schemas.microsoft.com/office/drawing/2014/main" id="{B4D38D98-BD6D-4A6E-A3CE-F9AE8C532ADB}"/>
                  </a:ext>
                </a:extLst>
              </p:cNvPr>
              <p:cNvSpPr/>
              <p:nvPr/>
            </p:nvSpPr>
            <p:spPr>
              <a:xfrm>
                <a:off x="3546875" y="2240875"/>
                <a:ext cx="748050" cy="886825"/>
              </a:xfrm>
              <a:custGeom>
                <a:avLst/>
                <a:gdLst/>
                <a:ahLst/>
                <a:cxnLst/>
                <a:rect l="l" t="t" r="r" b="b"/>
                <a:pathLst>
                  <a:path w="29922" h="35473" extrusionOk="0">
                    <a:moveTo>
                      <a:pt x="17322" y="1"/>
                    </a:moveTo>
                    <a:cubicBezTo>
                      <a:pt x="16945" y="1"/>
                      <a:pt x="16563" y="5"/>
                      <a:pt x="16179" y="14"/>
                    </a:cubicBezTo>
                    <a:cubicBezTo>
                      <a:pt x="12976" y="114"/>
                      <a:pt x="9774" y="348"/>
                      <a:pt x="6572" y="781"/>
                    </a:cubicBezTo>
                    <a:cubicBezTo>
                      <a:pt x="5104" y="1015"/>
                      <a:pt x="3636" y="1348"/>
                      <a:pt x="2202" y="1782"/>
                    </a:cubicBezTo>
                    <a:cubicBezTo>
                      <a:pt x="1068" y="2049"/>
                      <a:pt x="167" y="3116"/>
                      <a:pt x="134" y="4384"/>
                    </a:cubicBezTo>
                    <a:cubicBezTo>
                      <a:pt x="0" y="8287"/>
                      <a:pt x="968" y="17260"/>
                      <a:pt x="7973" y="35473"/>
                    </a:cubicBezTo>
                    <a:lnTo>
                      <a:pt x="29922" y="33872"/>
                    </a:lnTo>
                    <a:cubicBezTo>
                      <a:pt x="29355" y="30903"/>
                      <a:pt x="24785" y="17860"/>
                      <a:pt x="24084" y="3517"/>
                    </a:cubicBezTo>
                    <a:cubicBezTo>
                      <a:pt x="23984" y="1749"/>
                      <a:pt x="22283" y="181"/>
                      <a:pt x="20281" y="81"/>
                    </a:cubicBezTo>
                    <a:cubicBezTo>
                      <a:pt x="19354" y="32"/>
                      <a:pt x="18354" y="1"/>
                      <a:pt x="17322" y="1"/>
                    </a:cubicBezTo>
                    <a:close/>
                  </a:path>
                </a:pathLst>
              </a:custGeom>
              <a:solidFill>
                <a:srgbClr val="1323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3128;p52">
                <a:extLst>
                  <a:ext uri="{FF2B5EF4-FFF2-40B4-BE49-F238E27FC236}">
                    <a16:creationId xmlns:a16="http://schemas.microsoft.com/office/drawing/2014/main" id="{AC1D02E7-B23B-45C9-9F86-345813D4A226}"/>
                  </a:ext>
                </a:extLst>
              </p:cNvPr>
              <p:cNvSpPr/>
              <p:nvPr/>
            </p:nvSpPr>
            <p:spPr>
              <a:xfrm>
                <a:off x="3850425" y="2506400"/>
                <a:ext cx="105100" cy="2755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1102" extrusionOk="0">
                    <a:moveTo>
                      <a:pt x="3936" y="1"/>
                    </a:moveTo>
                    <a:lnTo>
                      <a:pt x="167" y="668"/>
                    </a:lnTo>
                    <a:cubicBezTo>
                      <a:pt x="34" y="701"/>
                      <a:pt x="0" y="801"/>
                      <a:pt x="0" y="935"/>
                    </a:cubicBezTo>
                    <a:cubicBezTo>
                      <a:pt x="0" y="1001"/>
                      <a:pt x="134" y="1101"/>
                      <a:pt x="200" y="1101"/>
                    </a:cubicBezTo>
                    <a:lnTo>
                      <a:pt x="4003" y="434"/>
                    </a:lnTo>
                    <a:cubicBezTo>
                      <a:pt x="4137" y="368"/>
                      <a:pt x="4203" y="301"/>
                      <a:pt x="4170" y="167"/>
                    </a:cubicBezTo>
                    <a:cubicBezTo>
                      <a:pt x="4137" y="34"/>
                      <a:pt x="4037" y="1"/>
                      <a:pt x="39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3129;p52">
                <a:extLst>
                  <a:ext uri="{FF2B5EF4-FFF2-40B4-BE49-F238E27FC236}">
                    <a16:creationId xmlns:a16="http://schemas.microsoft.com/office/drawing/2014/main" id="{9D75D3BD-8BEE-476B-A349-D9721AD13C7F}"/>
                  </a:ext>
                </a:extLst>
              </p:cNvPr>
              <p:cNvSpPr/>
              <p:nvPr/>
            </p:nvSpPr>
            <p:spPr>
              <a:xfrm>
                <a:off x="3851250" y="2528075"/>
                <a:ext cx="105950" cy="27550"/>
              </a:xfrm>
              <a:custGeom>
                <a:avLst/>
                <a:gdLst/>
                <a:ahLst/>
                <a:cxnLst/>
                <a:rect l="l" t="t" r="r" b="b"/>
                <a:pathLst>
                  <a:path w="4238" h="1102" extrusionOk="0">
                    <a:moveTo>
                      <a:pt x="3970" y="1"/>
                    </a:moveTo>
                    <a:lnTo>
                      <a:pt x="234" y="668"/>
                    </a:lnTo>
                    <a:cubicBezTo>
                      <a:pt x="101" y="668"/>
                      <a:pt x="1" y="768"/>
                      <a:pt x="1" y="902"/>
                    </a:cubicBezTo>
                    <a:cubicBezTo>
                      <a:pt x="1" y="1002"/>
                      <a:pt x="101" y="1102"/>
                      <a:pt x="234" y="1102"/>
                    </a:cubicBezTo>
                    <a:lnTo>
                      <a:pt x="4070" y="435"/>
                    </a:lnTo>
                    <a:cubicBezTo>
                      <a:pt x="4170" y="401"/>
                      <a:pt x="4237" y="301"/>
                      <a:pt x="4237" y="168"/>
                    </a:cubicBezTo>
                    <a:cubicBezTo>
                      <a:pt x="4170" y="68"/>
                      <a:pt x="4104" y="1"/>
                      <a:pt x="397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130;p52">
                <a:extLst>
                  <a:ext uri="{FF2B5EF4-FFF2-40B4-BE49-F238E27FC236}">
                    <a16:creationId xmlns:a16="http://schemas.microsoft.com/office/drawing/2014/main" id="{388483D4-8763-4AC7-B828-E4471741719A}"/>
                  </a:ext>
                </a:extLst>
              </p:cNvPr>
              <p:cNvSpPr/>
              <p:nvPr/>
            </p:nvSpPr>
            <p:spPr>
              <a:xfrm>
                <a:off x="3853750" y="2551425"/>
                <a:ext cx="104275" cy="26725"/>
              </a:xfrm>
              <a:custGeom>
                <a:avLst/>
                <a:gdLst/>
                <a:ahLst/>
                <a:cxnLst/>
                <a:rect l="l" t="t" r="r" b="b"/>
                <a:pathLst>
                  <a:path w="4171" h="1069" extrusionOk="0">
                    <a:moveTo>
                      <a:pt x="3904" y="1"/>
                    </a:moveTo>
                    <a:lnTo>
                      <a:pt x="168" y="668"/>
                    </a:lnTo>
                    <a:cubicBezTo>
                      <a:pt x="34" y="701"/>
                      <a:pt x="1" y="801"/>
                      <a:pt x="1" y="902"/>
                    </a:cubicBezTo>
                    <a:cubicBezTo>
                      <a:pt x="1" y="1002"/>
                      <a:pt x="134" y="1068"/>
                      <a:pt x="201" y="1068"/>
                    </a:cubicBezTo>
                    <a:lnTo>
                      <a:pt x="4004" y="401"/>
                    </a:lnTo>
                    <a:cubicBezTo>
                      <a:pt x="4104" y="368"/>
                      <a:pt x="4170" y="301"/>
                      <a:pt x="4170" y="168"/>
                    </a:cubicBezTo>
                    <a:cubicBezTo>
                      <a:pt x="4104" y="34"/>
                      <a:pt x="4037" y="1"/>
                      <a:pt x="390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131;p52">
                <a:extLst>
                  <a:ext uri="{FF2B5EF4-FFF2-40B4-BE49-F238E27FC236}">
                    <a16:creationId xmlns:a16="http://schemas.microsoft.com/office/drawing/2014/main" id="{10FB605F-A8EA-45D1-BD10-0D948053AB7F}"/>
                  </a:ext>
                </a:extLst>
              </p:cNvPr>
              <p:cNvSpPr/>
              <p:nvPr/>
            </p:nvSpPr>
            <p:spPr>
              <a:xfrm>
                <a:off x="4081425" y="2326275"/>
                <a:ext cx="159300" cy="768900"/>
              </a:xfrm>
              <a:custGeom>
                <a:avLst/>
                <a:gdLst/>
                <a:ahLst/>
                <a:cxnLst/>
                <a:rect l="l" t="t" r="r" b="b"/>
                <a:pathLst>
                  <a:path w="6372" h="30756" extrusionOk="0">
                    <a:moveTo>
                      <a:pt x="234" y="0"/>
                    </a:moveTo>
                    <a:cubicBezTo>
                      <a:pt x="100" y="0"/>
                      <a:pt x="0" y="67"/>
                      <a:pt x="0" y="201"/>
                    </a:cubicBezTo>
                    <a:cubicBezTo>
                      <a:pt x="567" y="11175"/>
                      <a:pt x="3436" y="21416"/>
                      <a:pt x="4937" y="26920"/>
                    </a:cubicBezTo>
                    <a:cubicBezTo>
                      <a:pt x="5437" y="28654"/>
                      <a:pt x="5771" y="29889"/>
                      <a:pt x="5904" y="30589"/>
                    </a:cubicBezTo>
                    <a:cubicBezTo>
                      <a:pt x="5904" y="30689"/>
                      <a:pt x="6038" y="30756"/>
                      <a:pt x="6105" y="30756"/>
                    </a:cubicBezTo>
                    <a:cubicBezTo>
                      <a:pt x="6271" y="30756"/>
                      <a:pt x="6371" y="30656"/>
                      <a:pt x="6305" y="30556"/>
                    </a:cubicBezTo>
                    <a:cubicBezTo>
                      <a:pt x="6205" y="29822"/>
                      <a:pt x="5804" y="28554"/>
                      <a:pt x="5371" y="26853"/>
                    </a:cubicBezTo>
                    <a:cubicBezTo>
                      <a:pt x="3803" y="21349"/>
                      <a:pt x="968" y="11175"/>
                      <a:pt x="434" y="201"/>
                    </a:cubicBezTo>
                    <a:cubicBezTo>
                      <a:pt x="434" y="67"/>
                      <a:pt x="367" y="0"/>
                      <a:pt x="2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32;p52">
                <a:extLst>
                  <a:ext uri="{FF2B5EF4-FFF2-40B4-BE49-F238E27FC236}">
                    <a16:creationId xmlns:a16="http://schemas.microsoft.com/office/drawing/2014/main" id="{C2D506C0-734D-4FB6-A912-131320C7987D}"/>
                  </a:ext>
                </a:extLst>
              </p:cNvPr>
              <p:cNvSpPr/>
              <p:nvPr/>
            </p:nvSpPr>
            <p:spPr>
              <a:xfrm>
                <a:off x="4058000" y="2391825"/>
                <a:ext cx="127675" cy="244700"/>
              </a:xfrm>
              <a:custGeom>
                <a:avLst/>
                <a:gdLst/>
                <a:ahLst/>
                <a:cxnLst/>
                <a:rect l="l" t="t" r="r" b="b"/>
                <a:pathLst>
                  <a:path w="5107" h="9788" extrusionOk="0">
                    <a:moveTo>
                      <a:pt x="893" y="0"/>
                    </a:moveTo>
                    <a:cubicBezTo>
                      <a:pt x="324" y="0"/>
                      <a:pt x="1" y="254"/>
                      <a:pt x="103" y="914"/>
                    </a:cubicBezTo>
                    <a:cubicBezTo>
                      <a:pt x="804" y="4350"/>
                      <a:pt x="2538" y="7452"/>
                      <a:pt x="5107" y="9787"/>
                    </a:cubicBezTo>
                    <a:cubicBezTo>
                      <a:pt x="4640" y="7019"/>
                      <a:pt x="4173" y="4017"/>
                      <a:pt x="3873" y="914"/>
                    </a:cubicBezTo>
                    <a:cubicBezTo>
                      <a:pt x="2734" y="410"/>
                      <a:pt x="1615" y="0"/>
                      <a:pt x="893" y="0"/>
                    </a:cubicBezTo>
                    <a:close/>
                  </a:path>
                </a:pathLst>
              </a:custGeom>
              <a:solidFill>
                <a:srgbClr val="000000">
                  <a:alpha val="40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133;p52">
                <a:extLst>
                  <a:ext uri="{FF2B5EF4-FFF2-40B4-BE49-F238E27FC236}">
                    <a16:creationId xmlns:a16="http://schemas.microsoft.com/office/drawing/2014/main" id="{2E98A0D5-510F-4955-9EB3-D0DA5AD2EF2D}"/>
                  </a:ext>
                </a:extLst>
              </p:cNvPr>
              <p:cNvSpPr/>
              <p:nvPr/>
            </p:nvSpPr>
            <p:spPr>
              <a:xfrm>
                <a:off x="4346600" y="2189500"/>
                <a:ext cx="159325" cy="115125"/>
              </a:xfrm>
              <a:custGeom>
                <a:avLst/>
                <a:gdLst/>
                <a:ahLst/>
                <a:cxnLst/>
                <a:rect l="l" t="t" r="r" b="b"/>
                <a:pathLst>
                  <a:path w="6373" h="4605" extrusionOk="0">
                    <a:moveTo>
                      <a:pt x="1469" y="1"/>
                    </a:moveTo>
                    <a:cubicBezTo>
                      <a:pt x="1468" y="1"/>
                      <a:pt x="1" y="2603"/>
                      <a:pt x="2302" y="4604"/>
                    </a:cubicBezTo>
                    <a:lnTo>
                      <a:pt x="4604" y="3804"/>
                    </a:lnTo>
                    <a:lnTo>
                      <a:pt x="6372" y="935"/>
                    </a:lnTo>
                    <a:lnTo>
                      <a:pt x="1469" y="1"/>
                    </a:lnTo>
                    <a:close/>
                  </a:path>
                </a:pathLst>
              </a:custGeom>
              <a:solidFill>
                <a:srgbClr val="CE7A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134;p52">
                <a:extLst>
                  <a:ext uri="{FF2B5EF4-FFF2-40B4-BE49-F238E27FC236}">
                    <a16:creationId xmlns:a16="http://schemas.microsoft.com/office/drawing/2014/main" id="{25C31951-75A3-413D-A717-4ABE877507B4}"/>
                  </a:ext>
                </a:extLst>
              </p:cNvPr>
              <p:cNvSpPr/>
              <p:nvPr/>
            </p:nvSpPr>
            <p:spPr>
              <a:xfrm>
                <a:off x="4383300" y="2154475"/>
                <a:ext cx="122625" cy="56750"/>
              </a:xfrm>
              <a:custGeom>
                <a:avLst/>
                <a:gdLst/>
                <a:ahLst/>
                <a:cxnLst/>
                <a:rect l="l" t="t" r="r" b="b"/>
                <a:pathLst>
                  <a:path w="4905" h="2270" extrusionOk="0">
                    <a:moveTo>
                      <a:pt x="4370" y="1"/>
                    </a:moveTo>
                    <a:lnTo>
                      <a:pt x="201" y="68"/>
                    </a:lnTo>
                    <a:lnTo>
                      <a:pt x="1" y="1369"/>
                    </a:lnTo>
                    <a:lnTo>
                      <a:pt x="4904" y="2269"/>
                    </a:lnTo>
                    <a:lnTo>
                      <a:pt x="4370" y="1"/>
                    </a:lnTo>
                    <a:close/>
                  </a:path>
                </a:pathLst>
              </a:custGeom>
              <a:solidFill>
                <a:srgbClr val="CE7A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135;p52">
                <a:extLst>
                  <a:ext uri="{FF2B5EF4-FFF2-40B4-BE49-F238E27FC236}">
                    <a16:creationId xmlns:a16="http://schemas.microsoft.com/office/drawing/2014/main" id="{C447447C-850A-4E88-9F33-A676C5EED591}"/>
                  </a:ext>
                </a:extLst>
              </p:cNvPr>
              <p:cNvSpPr/>
              <p:nvPr/>
            </p:nvSpPr>
            <p:spPr>
              <a:xfrm>
                <a:off x="2596200" y="1871775"/>
                <a:ext cx="207675" cy="677175"/>
              </a:xfrm>
              <a:custGeom>
                <a:avLst/>
                <a:gdLst/>
                <a:ahLst/>
                <a:cxnLst/>
                <a:rect l="l" t="t" r="r" b="b"/>
                <a:pathLst>
                  <a:path w="8307" h="27087" extrusionOk="0">
                    <a:moveTo>
                      <a:pt x="6071" y="1"/>
                    </a:moveTo>
                    <a:cubicBezTo>
                      <a:pt x="2735" y="1"/>
                      <a:pt x="0" y="6072"/>
                      <a:pt x="0" y="13544"/>
                    </a:cubicBezTo>
                    <a:cubicBezTo>
                      <a:pt x="0" y="21016"/>
                      <a:pt x="2735" y="27087"/>
                      <a:pt x="6071" y="27087"/>
                    </a:cubicBezTo>
                    <a:lnTo>
                      <a:pt x="8306" y="27087"/>
                    </a:lnTo>
                    <a:lnTo>
                      <a:pt x="8306" y="1"/>
                    </a:lnTo>
                    <a:close/>
                  </a:path>
                </a:pathLst>
              </a:custGeom>
              <a:solidFill>
                <a:srgbClr val="EBBE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136;p52">
                <a:extLst>
                  <a:ext uri="{FF2B5EF4-FFF2-40B4-BE49-F238E27FC236}">
                    <a16:creationId xmlns:a16="http://schemas.microsoft.com/office/drawing/2014/main" id="{C25EE01F-610B-4949-B2B7-2740B0F9B5E7}"/>
                  </a:ext>
                </a:extLst>
              </p:cNvPr>
              <p:cNvSpPr/>
              <p:nvPr/>
            </p:nvSpPr>
            <p:spPr>
              <a:xfrm>
                <a:off x="2652900" y="1871775"/>
                <a:ext cx="301900" cy="677175"/>
              </a:xfrm>
              <a:custGeom>
                <a:avLst/>
                <a:gdLst/>
                <a:ahLst/>
                <a:cxnLst/>
                <a:rect l="l" t="t" r="r" b="b"/>
                <a:pathLst>
                  <a:path w="12076" h="27087" extrusionOk="0">
                    <a:moveTo>
                      <a:pt x="6038" y="1"/>
                    </a:moveTo>
                    <a:cubicBezTo>
                      <a:pt x="2702" y="1"/>
                      <a:pt x="0" y="6072"/>
                      <a:pt x="0" y="13544"/>
                    </a:cubicBezTo>
                    <a:cubicBezTo>
                      <a:pt x="0" y="21016"/>
                      <a:pt x="2702" y="27087"/>
                      <a:pt x="6038" y="27087"/>
                    </a:cubicBezTo>
                    <a:cubicBezTo>
                      <a:pt x="9374" y="27087"/>
                      <a:pt x="12076" y="21016"/>
                      <a:pt x="12076" y="13544"/>
                    </a:cubicBezTo>
                    <a:cubicBezTo>
                      <a:pt x="12076" y="6072"/>
                      <a:pt x="9374" y="1"/>
                      <a:pt x="6038" y="1"/>
                    </a:cubicBezTo>
                    <a:close/>
                  </a:path>
                </a:pathLst>
              </a:custGeom>
              <a:solidFill>
                <a:srgbClr val="CCA2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137;p52">
                <a:extLst>
                  <a:ext uri="{FF2B5EF4-FFF2-40B4-BE49-F238E27FC236}">
                    <a16:creationId xmlns:a16="http://schemas.microsoft.com/office/drawing/2014/main" id="{FCF29965-EF43-45AC-970E-E44C56E7EDB1}"/>
                  </a:ext>
                </a:extLst>
              </p:cNvPr>
              <p:cNvSpPr/>
              <p:nvPr/>
            </p:nvSpPr>
            <p:spPr>
              <a:xfrm>
                <a:off x="2685425" y="1871775"/>
                <a:ext cx="206825" cy="677175"/>
              </a:xfrm>
              <a:custGeom>
                <a:avLst/>
                <a:gdLst/>
                <a:ahLst/>
                <a:cxnLst/>
                <a:rect l="l" t="t" r="r" b="b"/>
                <a:pathLst>
                  <a:path w="8273" h="27087" extrusionOk="0">
                    <a:moveTo>
                      <a:pt x="6038" y="1"/>
                    </a:moveTo>
                    <a:cubicBezTo>
                      <a:pt x="2702" y="1"/>
                      <a:pt x="0" y="6072"/>
                      <a:pt x="0" y="13544"/>
                    </a:cubicBezTo>
                    <a:cubicBezTo>
                      <a:pt x="0" y="21016"/>
                      <a:pt x="2702" y="27087"/>
                      <a:pt x="6038" y="27087"/>
                    </a:cubicBezTo>
                    <a:lnTo>
                      <a:pt x="8273" y="27087"/>
                    </a:lnTo>
                    <a:lnTo>
                      <a:pt x="8273" y="1"/>
                    </a:lnTo>
                    <a:close/>
                  </a:path>
                </a:pathLst>
              </a:custGeom>
              <a:solidFill>
                <a:srgbClr val="EBBE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138;p52">
                <a:extLst>
                  <a:ext uri="{FF2B5EF4-FFF2-40B4-BE49-F238E27FC236}">
                    <a16:creationId xmlns:a16="http://schemas.microsoft.com/office/drawing/2014/main" id="{0669EE14-0C5F-487B-973C-52CC717E3543}"/>
                  </a:ext>
                </a:extLst>
              </p:cNvPr>
              <p:cNvSpPr/>
              <p:nvPr/>
            </p:nvSpPr>
            <p:spPr>
              <a:xfrm>
                <a:off x="2741300" y="1871775"/>
                <a:ext cx="302725" cy="677175"/>
              </a:xfrm>
              <a:custGeom>
                <a:avLst/>
                <a:gdLst/>
                <a:ahLst/>
                <a:cxnLst/>
                <a:rect l="l" t="t" r="r" b="b"/>
                <a:pathLst>
                  <a:path w="12109" h="27087" extrusionOk="0">
                    <a:moveTo>
                      <a:pt x="6038" y="1"/>
                    </a:moveTo>
                    <a:cubicBezTo>
                      <a:pt x="2702" y="1"/>
                      <a:pt x="0" y="6072"/>
                      <a:pt x="0" y="13544"/>
                    </a:cubicBezTo>
                    <a:cubicBezTo>
                      <a:pt x="0" y="21016"/>
                      <a:pt x="2702" y="27087"/>
                      <a:pt x="6038" y="27087"/>
                    </a:cubicBezTo>
                    <a:cubicBezTo>
                      <a:pt x="9374" y="27087"/>
                      <a:pt x="12109" y="21016"/>
                      <a:pt x="12109" y="13544"/>
                    </a:cubicBezTo>
                    <a:cubicBezTo>
                      <a:pt x="12109" y="6072"/>
                      <a:pt x="9374" y="1"/>
                      <a:pt x="6038" y="1"/>
                    </a:cubicBezTo>
                    <a:close/>
                  </a:path>
                </a:pathLst>
              </a:custGeom>
              <a:solidFill>
                <a:srgbClr val="CCA2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139;p52">
                <a:extLst>
                  <a:ext uri="{FF2B5EF4-FFF2-40B4-BE49-F238E27FC236}">
                    <a16:creationId xmlns:a16="http://schemas.microsoft.com/office/drawing/2014/main" id="{440DAE52-CE22-4389-9A59-0F6AB92DFF84}"/>
                  </a:ext>
                </a:extLst>
              </p:cNvPr>
              <p:cNvSpPr/>
              <p:nvPr/>
            </p:nvSpPr>
            <p:spPr>
              <a:xfrm>
                <a:off x="2906425" y="2217875"/>
                <a:ext cx="138450" cy="87575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3503" extrusionOk="0">
                    <a:moveTo>
                      <a:pt x="5537" y="0"/>
                    </a:moveTo>
                    <a:lnTo>
                      <a:pt x="0" y="133"/>
                    </a:lnTo>
                    <a:lnTo>
                      <a:pt x="5270" y="3503"/>
                    </a:lnTo>
                    <a:cubicBezTo>
                      <a:pt x="5437" y="2335"/>
                      <a:pt x="5537" y="1168"/>
                      <a:pt x="5537" y="0"/>
                    </a:cubicBezTo>
                    <a:close/>
                  </a:path>
                </a:pathLst>
              </a:custGeom>
              <a:solidFill>
                <a:srgbClr val="000000">
                  <a:alpha val="1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140;p52">
                <a:extLst>
                  <a:ext uri="{FF2B5EF4-FFF2-40B4-BE49-F238E27FC236}">
                    <a16:creationId xmlns:a16="http://schemas.microsoft.com/office/drawing/2014/main" id="{F67A7115-41D6-42F2-8B1E-4A94DCE566B6}"/>
                  </a:ext>
                </a:extLst>
              </p:cNvPr>
              <p:cNvSpPr/>
              <p:nvPr/>
            </p:nvSpPr>
            <p:spPr>
              <a:xfrm>
                <a:off x="2895575" y="2191175"/>
                <a:ext cx="1988950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79558" h="1536" extrusionOk="0">
                    <a:moveTo>
                      <a:pt x="768" y="1"/>
                    </a:moveTo>
                    <a:cubicBezTo>
                      <a:pt x="334" y="1"/>
                      <a:pt x="0" y="368"/>
                      <a:pt x="0" y="768"/>
                    </a:cubicBezTo>
                    <a:cubicBezTo>
                      <a:pt x="0" y="1201"/>
                      <a:pt x="334" y="1535"/>
                      <a:pt x="768" y="1535"/>
                    </a:cubicBezTo>
                    <a:lnTo>
                      <a:pt x="78823" y="1535"/>
                    </a:lnTo>
                    <a:cubicBezTo>
                      <a:pt x="79224" y="1535"/>
                      <a:pt x="79557" y="1201"/>
                      <a:pt x="79557" y="768"/>
                    </a:cubicBezTo>
                    <a:cubicBezTo>
                      <a:pt x="79557" y="368"/>
                      <a:pt x="79224" y="1"/>
                      <a:pt x="7882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141;p52">
                <a:extLst>
                  <a:ext uri="{FF2B5EF4-FFF2-40B4-BE49-F238E27FC236}">
                    <a16:creationId xmlns:a16="http://schemas.microsoft.com/office/drawing/2014/main" id="{350F25E2-F459-4039-A273-290511E05670}"/>
                  </a:ext>
                </a:extLst>
              </p:cNvPr>
              <p:cNvSpPr/>
              <p:nvPr/>
            </p:nvSpPr>
            <p:spPr>
              <a:xfrm>
                <a:off x="3661125" y="2240375"/>
                <a:ext cx="339425" cy="262725"/>
              </a:xfrm>
              <a:custGeom>
                <a:avLst/>
                <a:gdLst/>
                <a:ahLst/>
                <a:cxnLst/>
                <a:rect l="l" t="t" r="r" b="b"/>
                <a:pathLst>
                  <a:path w="13577" h="10509" extrusionOk="0">
                    <a:moveTo>
                      <a:pt x="11675" y="1"/>
                    </a:moveTo>
                    <a:cubicBezTo>
                      <a:pt x="8440" y="101"/>
                      <a:pt x="5237" y="334"/>
                      <a:pt x="2035" y="768"/>
                    </a:cubicBezTo>
                    <a:cubicBezTo>
                      <a:pt x="1668" y="801"/>
                      <a:pt x="1268" y="901"/>
                      <a:pt x="934" y="968"/>
                    </a:cubicBezTo>
                    <a:cubicBezTo>
                      <a:pt x="0" y="3003"/>
                      <a:pt x="1101" y="6072"/>
                      <a:pt x="4070" y="9507"/>
                    </a:cubicBezTo>
                    <a:lnTo>
                      <a:pt x="4937" y="10508"/>
                    </a:lnTo>
                    <a:lnTo>
                      <a:pt x="5504" y="9307"/>
                    </a:lnTo>
                    <a:cubicBezTo>
                      <a:pt x="7372" y="4971"/>
                      <a:pt x="9674" y="2002"/>
                      <a:pt x="12076" y="768"/>
                    </a:cubicBezTo>
                    <a:lnTo>
                      <a:pt x="1357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142;p52">
                <a:extLst>
                  <a:ext uri="{FF2B5EF4-FFF2-40B4-BE49-F238E27FC236}">
                    <a16:creationId xmlns:a16="http://schemas.microsoft.com/office/drawing/2014/main" id="{E80D7764-D00F-460D-9E87-181EBE6BAB0C}"/>
                  </a:ext>
                </a:extLst>
              </p:cNvPr>
              <p:cNvSpPr/>
              <p:nvPr/>
            </p:nvSpPr>
            <p:spPr>
              <a:xfrm>
                <a:off x="3676125" y="1991875"/>
                <a:ext cx="276900" cy="472850"/>
              </a:xfrm>
              <a:custGeom>
                <a:avLst/>
                <a:gdLst/>
                <a:ahLst/>
                <a:cxnLst/>
                <a:rect l="l" t="t" r="r" b="b"/>
                <a:pathLst>
                  <a:path w="11076" h="18914" extrusionOk="0">
                    <a:moveTo>
                      <a:pt x="7840" y="0"/>
                    </a:moveTo>
                    <a:lnTo>
                      <a:pt x="3003" y="5171"/>
                    </a:lnTo>
                    <a:cubicBezTo>
                      <a:pt x="4104" y="7339"/>
                      <a:pt x="4737" y="9707"/>
                      <a:pt x="1435" y="10741"/>
                    </a:cubicBezTo>
                    <a:cubicBezTo>
                      <a:pt x="1" y="12509"/>
                      <a:pt x="1335" y="15711"/>
                      <a:pt x="4104" y="18914"/>
                    </a:cubicBezTo>
                    <a:cubicBezTo>
                      <a:pt x="5938" y="14611"/>
                      <a:pt x="8340" y="11375"/>
                      <a:pt x="11075" y="9941"/>
                    </a:cubicBezTo>
                    <a:cubicBezTo>
                      <a:pt x="8473" y="8239"/>
                      <a:pt x="7906" y="2902"/>
                      <a:pt x="7840" y="0"/>
                    </a:cubicBezTo>
                    <a:close/>
                  </a:path>
                </a:pathLst>
              </a:custGeom>
              <a:solidFill>
                <a:srgbClr val="CE7A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143;p52">
                <a:extLst>
                  <a:ext uri="{FF2B5EF4-FFF2-40B4-BE49-F238E27FC236}">
                    <a16:creationId xmlns:a16="http://schemas.microsoft.com/office/drawing/2014/main" id="{ADD45970-EFB1-45C0-A3F0-46D9CCC860DA}"/>
                  </a:ext>
                </a:extLst>
              </p:cNvPr>
              <p:cNvSpPr/>
              <p:nvPr/>
            </p:nvSpPr>
            <p:spPr>
              <a:xfrm>
                <a:off x="3750350" y="2043575"/>
                <a:ext cx="86750" cy="115100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4604" extrusionOk="0">
                    <a:moveTo>
                      <a:pt x="2869" y="0"/>
                    </a:moveTo>
                    <a:lnTo>
                      <a:pt x="0" y="3036"/>
                    </a:lnTo>
                    <a:cubicBezTo>
                      <a:pt x="267" y="3536"/>
                      <a:pt x="501" y="4037"/>
                      <a:pt x="668" y="4604"/>
                    </a:cubicBezTo>
                    <a:cubicBezTo>
                      <a:pt x="1969" y="4303"/>
                      <a:pt x="3470" y="2836"/>
                      <a:pt x="3336" y="1535"/>
                    </a:cubicBezTo>
                    <a:cubicBezTo>
                      <a:pt x="3269" y="1034"/>
                      <a:pt x="3136" y="501"/>
                      <a:pt x="28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144;p52">
                <a:extLst>
                  <a:ext uri="{FF2B5EF4-FFF2-40B4-BE49-F238E27FC236}">
                    <a16:creationId xmlns:a16="http://schemas.microsoft.com/office/drawing/2014/main" id="{22047F3D-EFC1-4D0E-84FB-DDEF07FA1D31}"/>
                  </a:ext>
                </a:extLst>
              </p:cNvPr>
              <p:cNvSpPr/>
              <p:nvPr/>
            </p:nvSpPr>
            <p:spPr>
              <a:xfrm>
                <a:off x="3577725" y="1784425"/>
                <a:ext cx="124450" cy="17757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7103" extrusionOk="0">
                    <a:moveTo>
                      <a:pt x="2492" y="1"/>
                    </a:moveTo>
                    <a:cubicBezTo>
                      <a:pt x="2347" y="1"/>
                      <a:pt x="2195" y="41"/>
                      <a:pt x="2035" y="126"/>
                    </a:cubicBezTo>
                    <a:cubicBezTo>
                      <a:pt x="901" y="726"/>
                      <a:pt x="1" y="5196"/>
                      <a:pt x="2602" y="6897"/>
                    </a:cubicBezTo>
                    <a:cubicBezTo>
                      <a:pt x="2817" y="7038"/>
                      <a:pt x="3010" y="7103"/>
                      <a:pt x="3181" y="7103"/>
                    </a:cubicBezTo>
                    <a:cubicBezTo>
                      <a:pt x="4977" y="7103"/>
                      <a:pt x="4428" y="1"/>
                      <a:pt x="249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145;p52">
                <a:extLst>
                  <a:ext uri="{FF2B5EF4-FFF2-40B4-BE49-F238E27FC236}">
                    <a16:creationId xmlns:a16="http://schemas.microsoft.com/office/drawing/2014/main" id="{6FB355EA-EEF1-4D26-BCB9-6B1E76A9E331}"/>
                  </a:ext>
                </a:extLst>
              </p:cNvPr>
              <p:cNvSpPr/>
              <p:nvPr/>
            </p:nvSpPr>
            <p:spPr>
              <a:xfrm>
                <a:off x="3595250" y="1728050"/>
                <a:ext cx="306075" cy="403800"/>
              </a:xfrm>
              <a:custGeom>
                <a:avLst/>
                <a:gdLst/>
                <a:ahLst/>
                <a:cxnLst/>
                <a:rect l="l" t="t" r="r" b="b"/>
                <a:pathLst>
                  <a:path w="12243" h="16152" extrusionOk="0">
                    <a:moveTo>
                      <a:pt x="6726" y="1"/>
                    </a:moveTo>
                    <a:cubicBezTo>
                      <a:pt x="5979" y="1"/>
                      <a:pt x="5223" y="155"/>
                      <a:pt x="4503" y="479"/>
                    </a:cubicBezTo>
                    <a:cubicBezTo>
                      <a:pt x="500" y="2181"/>
                      <a:pt x="0" y="8285"/>
                      <a:pt x="867" y="11921"/>
                    </a:cubicBezTo>
                    <a:cubicBezTo>
                      <a:pt x="1509" y="14509"/>
                      <a:pt x="3811" y="16151"/>
                      <a:pt x="6198" y="16151"/>
                    </a:cubicBezTo>
                    <a:cubicBezTo>
                      <a:pt x="7533" y="16151"/>
                      <a:pt x="8895" y="15638"/>
                      <a:pt x="10007" y="14489"/>
                    </a:cubicBezTo>
                    <a:cubicBezTo>
                      <a:pt x="12042" y="12388"/>
                      <a:pt x="12009" y="9986"/>
                      <a:pt x="12209" y="5917"/>
                    </a:cubicBezTo>
                    <a:cubicBezTo>
                      <a:pt x="12242" y="5049"/>
                      <a:pt x="12075" y="4115"/>
                      <a:pt x="11742" y="3248"/>
                    </a:cubicBezTo>
                    <a:cubicBezTo>
                      <a:pt x="10832" y="1208"/>
                      <a:pt x="8818" y="1"/>
                      <a:pt x="6726" y="1"/>
                    </a:cubicBezTo>
                    <a:close/>
                  </a:path>
                </a:pathLst>
              </a:custGeom>
              <a:solidFill>
                <a:srgbClr val="CE7A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3146;p52">
                <a:extLst>
                  <a:ext uri="{FF2B5EF4-FFF2-40B4-BE49-F238E27FC236}">
                    <a16:creationId xmlns:a16="http://schemas.microsoft.com/office/drawing/2014/main" id="{2FA9DEF5-C41F-4C8C-A08C-1B8D3B8D4AA7}"/>
                  </a:ext>
                </a:extLst>
              </p:cNvPr>
              <p:cNvSpPr/>
              <p:nvPr/>
            </p:nvSpPr>
            <p:spPr>
              <a:xfrm>
                <a:off x="3475150" y="1573225"/>
                <a:ext cx="566275" cy="388650"/>
              </a:xfrm>
              <a:custGeom>
                <a:avLst/>
                <a:gdLst/>
                <a:ahLst/>
                <a:cxnLst/>
                <a:rect l="l" t="t" r="r" b="b"/>
                <a:pathLst>
                  <a:path w="22651" h="15546" extrusionOk="0">
                    <a:moveTo>
                      <a:pt x="3790" y="0"/>
                    </a:moveTo>
                    <a:cubicBezTo>
                      <a:pt x="3128" y="0"/>
                      <a:pt x="2539" y="290"/>
                      <a:pt x="1969" y="1002"/>
                    </a:cubicBezTo>
                    <a:cubicBezTo>
                      <a:pt x="1" y="3437"/>
                      <a:pt x="2969" y="7907"/>
                      <a:pt x="6672" y="9408"/>
                    </a:cubicBezTo>
                    <a:cubicBezTo>
                      <a:pt x="8099" y="9971"/>
                      <a:pt x="10085" y="10196"/>
                      <a:pt x="11823" y="10196"/>
                    </a:cubicBezTo>
                    <a:cubicBezTo>
                      <a:pt x="13174" y="10196"/>
                      <a:pt x="14374" y="10060"/>
                      <a:pt x="15045" y="9841"/>
                    </a:cubicBezTo>
                    <a:lnTo>
                      <a:pt x="15045" y="9841"/>
                    </a:lnTo>
                    <a:cubicBezTo>
                      <a:pt x="13610" y="12009"/>
                      <a:pt x="15078" y="15545"/>
                      <a:pt x="15078" y="15545"/>
                    </a:cubicBezTo>
                    <a:cubicBezTo>
                      <a:pt x="15078" y="15545"/>
                      <a:pt x="16412" y="15245"/>
                      <a:pt x="17880" y="14845"/>
                    </a:cubicBezTo>
                    <a:cubicBezTo>
                      <a:pt x="20148" y="12510"/>
                      <a:pt x="22650" y="6606"/>
                      <a:pt x="15845" y="5038"/>
                    </a:cubicBezTo>
                    <a:cubicBezTo>
                      <a:pt x="9332" y="3559"/>
                      <a:pt x="6109" y="0"/>
                      <a:pt x="379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147;p52">
                <a:extLst>
                  <a:ext uri="{FF2B5EF4-FFF2-40B4-BE49-F238E27FC236}">
                    <a16:creationId xmlns:a16="http://schemas.microsoft.com/office/drawing/2014/main" id="{E463A795-82B4-4DBE-BC22-2E28E98927B1}"/>
                  </a:ext>
                </a:extLst>
              </p:cNvPr>
              <p:cNvSpPr/>
              <p:nvPr/>
            </p:nvSpPr>
            <p:spPr>
              <a:xfrm>
                <a:off x="3509350" y="1725000"/>
                <a:ext cx="343600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13744" h="439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849" y="3081"/>
                      <a:pt x="5531" y="4394"/>
                      <a:pt x="9268" y="4394"/>
                    </a:cubicBezTo>
                    <a:cubicBezTo>
                      <a:pt x="10791" y="4394"/>
                      <a:pt x="12323" y="4176"/>
                      <a:pt x="13743" y="3770"/>
                    </a:cubicBezTo>
                    <a:cubicBezTo>
                      <a:pt x="2670" y="3403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148;p52">
                <a:extLst>
                  <a:ext uri="{FF2B5EF4-FFF2-40B4-BE49-F238E27FC236}">
                    <a16:creationId xmlns:a16="http://schemas.microsoft.com/office/drawing/2014/main" id="{5AC33F7C-5786-4597-9CB7-909E65767DF9}"/>
                  </a:ext>
                </a:extLst>
              </p:cNvPr>
              <p:cNvSpPr/>
              <p:nvPr/>
            </p:nvSpPr>
            <p:spPr>
              <a:xfrm>
                <a:off x="3716150" y="2001250"/>
                <a:ext cx="62575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1135" extrusionOk="0">
                    <a:moveTo>
                      <a:pt x="2390" y="0"/>
                    </a:moveTo>
                    <a:cubicBezTo>
                      <a:pt x="2369" y="0"/>
                      <a:pt x="2353" y="9"/>
                      <a:pt x="2336" y="26"/>
                    </a:cubicBezTo>
                    <a:cubicBezTo>
                      <a:pt x="1826" y="630"/>
                      <a:pt x="1044" y="962"/>
                      <a:pt x="248" y="962"/>
                    </a:cubicBezTo>
                    <a:cubicBezTo>
                      <a:pt x="210" y="962"/>
                      <a:pt x="172" y="961"/>
                      <a:pt x="134" y="960"/>
                    </a:cubicBezTo>
                    <a:cubicBezTo>
                      <a:pt x="34" y="960"/>
                      <a:pt x="1" y="993"/>
                      <a:pt x="1" y="1026"/>
                    </a:cubicBezTo>
                    <a:cubicBezTo>
                      <a:pt x="1" y="1060"/>
                      <a:pt x="34" y="1126"/>
                      <a:pt x="68" y="1126"/>
                    </a:cubicBezTo>
                    <a:cubicBezTo>
                      <a:pt x="138" y="1131"/>
                      <a:pt x="208" y="1134"/>
                      <a:pt x="278" y="1134"/>
                    </a:cubicBezTo>
                    <a:cubicBezTo>
                      <a:pt x="1107" y="1134"/>
                      <a:pt x="1916" y="774"/>
                      <a:pt x="2469" y="159"/>
                    </a:cubicBezTo>
                    <a:cubicBezTo>
                      <a:pt x="2503" y="126"/>
                      <a:pt x="2503" y="59"/>
                      <a:pt x="2469" y="26"/>
                    </a:cubicBezTo>
                    <a:cubicBezTo>
                      <a:pt x="2436" y="9"/>
                      <a:pt x="2411" y="0"/>
                      <a:pt x="239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149;p52">
                <a:extLst>
                  <a:ext uri="{FF2B5EF4-FFF2-40B4-BE49-F238E27FC236}">
                    <a16:creationId xmlns:a16="http://schemas.microsoft.com/office/drawing/2014/main" id="{05825739-1B5A-4EAB-941E-0D1437E792F3}"/>
                  </a:ext>
                </a:extLst>
              </p:cNvPr>
              <p:cNvSpPr/>
              <p:nvPr/>
            </p:nvSpPr>
            <p:spPr>
              <a:xfrm>
                <a:off x="3853325" y="1918900"/>
                <a:ext cx="109700" cy="113800"/>
              </a:xfrm>
              <a:custGeom>
                <a:avLst/>
                <a:gdLst/>
                <a:ahLst/>
                <a:cxnLst/>
                <a:rect l="l" t="t" r="r" b="b"/>
                <a:pathLst>
                  <a:path w="4388" h="4552" extrusionOk="0">
                    <a:moveTo>
                      <a:pt x="2476" y="1"/>
                    </a:moveTo>
                    <a:cubicBezTo>
                      <a:pt x="1308" y="1"/>
                      <a:pt x="932" y="1578"/>
                      <a:pt x="585" y="2619"/>
                    </a:cubicBezTo>
                    <a:cubicBezTo>
                      <a:pt x="180" y="3661"/>
                      <a:pt x="0" y="4552"/>
                      <a:pt x="831" y="4552"/>
                    </a:cubicBezTo>
                    <a:cubicBezTo>
                      <a:pt x="958" y="4552"/>
                      <a:pt x="1109" y="4531"/>
                      <a:pt x="1285" y="4487"/>
                    </a:cubicBezTo>
                    <a:cubicBezTo>
                      <a:pt x="2319" y="4254"/>
                      <a:pt x="3187" y="3620"/>
                      <a:pt x="3720" y="2752"/>
                    </a:cubicBezTo>
                    <a:cubicBezTo>
                      <a:pt x="4388" y="1652"/>
                      <a:pt x="4021" y="251"/>
                      <a:pt x="2686" y="17"/>
                    </a:cubicBezTo>
                    <a:cubicBezTo>
                      <a:pt x="2613" y="6"/>
                      <a:pt x="2543" y="1"/>
                      <a:pt x="2476" y="1"/>
                    </a:cubicBezTo>
                    <a:close/>
                  </a:path>
                </a:pathLst>
              </a:custGeom>
              <a:solidFill>
                <a:srgbClr val="CE7A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150;p52">
                <a:extLst>
                  <a:ext uri="{FF2B5EF4-FFF2-40B4-BE49-F238E27FC236}">
                    <a16:creationId xmlns:a16="http://schemas.microsoft.com/office/drawing/2014/main" id="{CC4A293A-C8FD-4D0D-897C-2B39188164D7}"/>
                  </a:ext>
                </a:extLst>
              </p:cNvPr>
              <p:cNvSpPr/>
              <p:nvPr/>
            </p:nvSpPr>
            <p:spPr>
              <a:xfrm>
                <a:off x="3726175" y="1893400"/>
                <a:ext cx="19200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207" extrusionOk="0">
                    <a:moveTo>
                      <a:pt x="431" y="1"/>
                    </a:moveTo>
                    <a:cubicBezTo>
                      <a:pt x="421" y="1"/>
                      <a:pt x="411" y="1"/>
                      <a:pt x="400" y="3"/>
                    </a:cubicBezTo>
                    <a:cubicBezTo>
                      <a:pt x="167" y="36"/>
                      <a:pt x="0" y="303"/>
                      <a:pt x="0" y="637"/>
                    </a:cubicBezTo>
                    <a:cubicBezTo>
                      <a:pt x="0" y="951"/>
                      <a:pt x="148" y="1207"/>
                      <a:pt x="361" y="1207"/>
                    </a:cubicBezTo>
                    <a:cubicBezTo>
                      <a:pt x="374" y="1207"/>
                      <a:pt x="387" y="1206"/>
                      <a:pt x="400" y="1204"/>
                    </a:cubicBezTo>
                    <a:cubicBezTo>
                      <a:pt x="601" y="1171"/>
                      <a:pt x="767" y="937"/>
                      <a:pt x="767" y="570"/>
                    </a:cubicBezTo>
                    <a:cubicBezTo>
                      <a:pt x="767" y="285"/>
                      <a:pt x="617" y="1"/>
                      <a:pt x="4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151;p52">
                <a:extLst>
                  <a:ext uri="{FF2B5EF4-FFF2-40B4-BE49-F238E27FC236}">
                    <a16:creationId xmlns:a16="http://schemas.microsoft.com/office/drawing/2014/main" id="{F4A76143-A620-4076-AE41-8799C1B5ED61}"/>
                  </a:ext>
                </a:extLst>
              </p:cNvPr>
              <p:cNvSpPr/>
              <p:nvPr/>
            </p:nvSpPr>
            <p:spPr>
              <a:xfrm>
                <a:off x="3629425" y="1895725"/>
                <a:ext cx="2005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214" extrusionOk="0">
                    <a:moveTo>
                      <a:pt x="433" y="1"/>
                    </a:moveTo>
                    <a:cubicBezTo>
                      <a:pt x="412" y="1"/>
                      <a:pt x="390" y="4"/>
                      <a:pt x="368" y="10"/>
                    </a:cubicBezTo>
                    <a:cubicBezTo>
                      <a:pt x="167" y="43"/>
                      <a:pt x="1" y="277"/>
                      <a:pt x="1" y="611"/>
                    </a:cubicBezTo>
                    <a:cubicBezTo>
                      <a:pt x="1" y="927"/>
                      <a:pt x="181" y="1214"/>
                      <a:pt x="399" y="1214"/>
                    </a:cubicBezTo>
                    <a:cubicBezTo>
                      <a:pt x="411" y="1214"/>
                      <a:pt x="422" y="1213"/>
                      <a:pt x="434" y="1211"/>
                    </a:cubicBezTo>
                    <a:cubicBezTo>
                      <a:pt x="634" y="1178"/>
                      <a:pt x="801" y="911"/>
                      <a:pt x="801" y="577"/>
                    </a:cubicBezTo>
                    <a:cubicBezTo>
                      <a:pt x="801" y="275"/>
                      <a:pt x="637" y="1"/>
                      <a:pt x="4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152;p52">
                <a:extLst>
                  <a:ext uri="{FF2B5EF4-FFF2-40B4-BE49-F238E27FC236}">
                    <a16:creationId xmlns:a16="http://schemas.microsoft.com/office/drawing/2014/main" id="{39308D50-B53A-4821-8C15-107C363CB213}"/>
                  </a:ext>
                </a:extLst>
              </p:cNvPr>
              <p:cNvSpPr/>
              <p:nvPr/>
            </p:nvSpPr>
            <p:spPr>
              <a:xfrm>
                <a:off x="3641950" y="1913475"/>
                <a:ext cx="4005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3203" extrusionOk="0">
                    <a:moveTo>
                      <a:pt x="1601" y="1"/>
                    </a:moveTo>
                    <a:cubicBezTo>
                      <a:pt x="1601" y="1"/>
                      <a:pt x="834" y="1902"/>
                      <a:pt x="0" y="2869"/>
                    </a:cubicBezTo>
                    <a:cubicBezTo>
                      <a:pt x="300" y="3136"/>
                      <a:pt x="701" y="3203"/>
                      <a:pt x="1026" y="3203"/>
                    </a:cubicBezTo>
                    <a:cubicBezTo>
                      <a:pt x="1351" y="3203"/>
                      <a:pt x="1601" y="3136"/>
                      <a:pt x="1601" y="3136"/>
                    </a:cubicBezTo>
                    <a:lnTo>
                      <a:pt x="1601" y="1"/>
                    </a:lnTo>
                    <a:close/>
                  </a:path>
                </a:pathLst>
              </a:custGeom>
              <a:solidFill>
                <a:srgbClr val="BA4D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3153;p52">
                <a:extLst>
                  <a:ext uri="{FF2B5EF4-FFF2-40B4-BE49-F238E27FC236}">
                    <a16:creationId xmlns:a16="http://schemas.microsoft.com/office/drawing/2014/main" id="{B5BA7E5A-27BC-42F2-B14F-E6EA4E5F31EF}"/>
                  </a:ext>
                </a:extLst>
              </p:cNvPr>
              <p:cNvSpPr/>
              <p:nvPr/>
            </p:nvSpPr>
            <p:spPr>
              <a:xfrm>
                <a:off x="3745350" y="1843025"/>
                <a:ext cx="47550" cy="2210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884" extrusionOk="0">
                    <a:moveTo>
                      <a:pt x="465" y="1"/>
                    </a:moveTo>
                    <a:cubicBezTo>
                      <a:pt x="367" y="1"/>
                      <a:pt x="267" y="6"/>
                      <a:pt x="167" y="17"/>
                    </a:cubicBezTo>
                    <a:cubicBezTo>
                      <a:pt x="34" y="50"/>
                      <a:pt x="0" y="150"/>
                      <a:pt x="0" y="283"/>
                    </a:cubicBezTo>
                    <a:cubicBezTo>
                      <a:pt x="0" y="335"/>
                      <a:pt x="79" y="406"/>
                      <a:pt x="146" y="406"/>
                    </a:cubicBezTo>
                    <a:cubicBezTo>
                      <a:pt x="166" y="406"/>
                      <a:pt x="185" y="399"/>
                      <a:pt x="200" y="384"/>
                    </a:cubicBezTo>
                    <a:cubicBezTo>
                      <a:pt x="273" y="374"/>
                      <a:pt x="345" y="369"/>
                      <a:pt x="417" y="369"/>
                    </a:cubicBezTo>
                    <a:cubicBezTo>
                      <a:pt x="842" y="369"/>
                      <a:pt x="1249" y="537"/>
                      <a:pt x="1535" y="851"/>
                    </a:cubicBezTo>
                    <a:cubicBezTo>
                      <a:pt x="1568" y="884"/>
                      <a:pt x="1635" y="884"/>
                      <a:pt x="1668" y="884"/>
                    </a:cubicBezTo>
                    <a:cubicBezTo>
                      <a:pt x="1702" y="851"/>
                      <a:pt x="1735" y="851"/>
                      <a:pt x="1835" y="851"/>
                    </a:cubicBezTo>
                    <a:cubicBezTo>
                      <a:pt x="1902" y="784"/>
                      <a:pt x="1902" y="650"/>
                      <a:pt x="1835" y="550"/>
                    </a:cubicBezTo>
                    <a:cubicBezTo>
                      <a:pt x="1470" y="157"/>
                      <a:pt x="987" y="1"/>
                      <a:pt x="46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3154;p52">
                <a:extLst>
                  <a:ext uri="{FF2B5EF4-FFF2-40B4-BE49-F238E27FC236}">
                    <a16:creationId xmlns:a16="http://schemas.microsoft.com/office/drawing/2014/main" id="{9CEEB6DB-61A4-47D0-BBFC-591DFCF64EB2}"/>
                  </a:ext>
                </a:extLst>
              </p:cNvPr>
              <p:cNvSpPr/>
              <p:nvPr/>
            </p:nvSpPr>
            <p:spPr>
              <a:xfrm>
                <a:off x="3601075" y="1842875"/>
                <a:ext cx="45900" cy="25675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027" extrusionOk="0">
                    <a:moveTo>
                      <a:pt x="206" y="1"/>
                    </a:moveTo>
                    <a:cubicBezTo>
                      <a:pt x="167" y="1"/>
                      <a:pt x="128" y="9"/>
                      <a:pt x="101" y="23"/>
                    </a:cubicBezTo>
                    <a:cubicBezTo>
                      <a:pt x="1" y="56"/>
                      <a:pt x="1" y="189"/>
                      <a:pt x="34" y="289"/>
                    </a:cubicBezTo>
                    <a:cubicBezTo>
                      <a:pt x="412" y="762"/>
                      <a:pt x="998" y="1026"/>
                      <a:pt x="1567" y="1026"/>
                    </a:cubicBezTo>
                    <a:cubicBezTo>
                      <a:pt x="1601" y="1026"/>
                      <a:pt x="1635" y="1025"/>
                      <a:pt x="1668" y="1023"/>
                    </a:cubicBezTo>
                    <a:cubicBezTo>
                      <a:pt x="1768" y="1023"/>
                      <a:pt x="1835" y="890"/>
                      <a:pt x="1835" y="823"/>
                    </a:cubicBezTo>
                    <a:lnTo>
                      <a:pt x="1835" y="790"/>
                    </a:lnTo>
                    <a:cubicBezTo>
                      <a:pt x="1802" y="690"/>
                      <a:pt x="1735" y="656"/>
                      <a:pt x="1635" y="656"/>
                    </a:cubicBezTo>
                    <a:cubicBezTo>
                      <a:pt x="1135" y="656"/>
                      <a:pt x="668" y="456"/>
                      <a:pt x="334" y="56"/>
                    </a:cubicBezTo>
                    <a:cubicBezTo>
                      <a:pt x="315" y="17"/>
                      <a:pt x="261" y="1"/>
                      <a:pt x="20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3155;p52">
                <a:extLst>
                  <a:ext uri="{FF2B5EF4-FFF2-40B4-BE49-F238E27FC236}">
                    <a16:creationId xmlns:a16="http://schemas.microsoft.com/office/drawing/2014/main" id="{47DF966E-2E00-49A6-A7F9-EA334B264B37}"/>
                  </a:ext>
                </a:extLst>
              </p:cNvPr>
              <p:cNvSpPr/>
              <p:nvPr/>
            </p:nvSpPr>
            <p:spPr>
              <a:xfrm>
                <a:off x="3996350" y="2254775"/>
                <a:ext cx="487050" cy="386800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15472" extrusionOk="0">
                    <a:moveTo>
                      <a:pt x="17149" y="1"/>
                    </a:moveTo>
                    <a:cubicBezTo>
                      <a:pt x="17016" y="1"/>
                      <a:pt x="16881" y="19"/>
                      <a:pt x="16746" y="58"/>
                    </a:cubicBezTo>
                    <a:cubicBezTo>
                      <a:pt x="16146" y="225"/>
                      <a:pt x="15679" y="759"/>
                      <a:pt x="15645" y="1426"/>
                    </a:cubicBezTo>
                    <a:lnTo>
                      <a:pt x="15645" y="1493"/>
                    </a:lnTo>
                    <a:cubicBezTo>
                      <a:pt x="15579" y="3661"/>
                      <a:pt x="15345" y="5829"/>
                      <a:pt x="14978" y="7931"/>
                    </a:cubicBezTo>
                    <a:cubicBezTo>
                      <a:pt x="14878" y="8398"/>
                      <a:pt x="14745" y="8865"/>
                      <a:pt x="14611" y="9332"/>
                    </a:cubicBezTo>
                    <a:cubicBezTo>
                      <a:pt x="14511" y="9565"/>
                      <a:pt x="14378" y="9832"/>
                      <a:pt x="14244" y="10066"/>
                    </a:cubicBezTo>
                    <a:lnTo>
                      <a:pt x="14178" y="10032"/>
                    </a:lnTo>
                    <a:cubicBezTo>
                      <a:pt x="13410" y="9699"/>
                      <a:pt x="12710" y="9232"/>
                      <a:pt x="12109" y="8698"/>
                    </a:cubicBezTo>
                    <a:cubicBezTo>
                      <a:pt x="11342" y="8031"/>
                      <a:pt x="10575" y="7364"/>
                      <a:pt x="9941" y="6596"/>
                    </a:cubicBezTo>
                    <a:cubicBezTo>
                      <a:pt x="9207" y="5863"/>
                      <a:pt x="8507" y="5029"/>
                      <a:pt x="7840" y="4195"/>
                    </a:cubicBezTo>
                    <a:lnTo>
                      <a:pt x="6839" y="2927"/>
                    </a:lnTo>
                    <a:lnTo>
                      <a:pt x="6372" y="2327"/>
                    </a:lnTo>
                    <a:lnTo>
                      <a:pt x="5905" y="1693"/>
                    </a:lnTo>
                    <a:lnTo>
                      <a:pt x="5838" y="1593"/>
                    </a:lnTo>
                    <a:cubicBezTo>
                      <a:pt x="5256" y="789"/>
                      <a:pt x="4346" y="373"/>
                      <a:pt x="3416" y="373"/>
                    </a:cubicBezTo>
                    <a:cubicBezTo>
                      <a:pt x="2802" y="373"/>
                      <a:pt x="2179" y="554"/>
                      <a:pt x="1635" y="926"/>
                    </a:cubicBezTo>
                    <a:cubicBezTo>
                      <a:pt x="334" y="1893"/>
                      <a:pt x="1" y="3694"/>
                      <a:pt x="868" y="5029"/>
                    </a:cubicBezTo>
                    <a:cubicBezTo>
                      <a:pt x="1068" y="5362"/>
                      <a:pt x="1235" y="5562"/>
                      <a:pt x="1402" y="5829"/>
                    </a:cubicBezTo>
                    <a:cubicBezTo>
                      <a:pt x="1602" y="6063"/>
                      <a:pt x="1802" y="6330"/>
                      <a:pt x="1969" y="6563"/>
                    </a:cubicBezTo>
                    <a:cubicBezTo>
                      <a:pt x="2336" y="7063"/>
                      <a:pt x="2703" y="7530"/>
                      <a:pt x="3070" y="8031"/>
                    </a:cubicBezTo>
                    <a:cubicBezTo>
                      <a:pt x="3870" y="8998"/>
                      <a:pt x="4704" y="9899"/>
                      <a:pt x="5571" y="10766"/>
                    </a:cubicBezTo>
                    <a:cubicBezTo>
                      <a:pt x="6038" y="11233"/>
                      <a:pt x="6505" y="11667"/>
                      <a:pt x="7006" y="12067"/>
                    </a:cubicBezTo>
                    <a:cubicBezTo>
                      <a:pt x="7506" y="12501"/>
                      <a:pt x="8040" y="12901"/>
                      <a:pt x="8574" y="13268"/>
                    </a:cubicBezTo>
                    <a:cubicBezTo>
                      <a:pt x="9808" y="14169"/>
                      <a:pt x="11142" y="14836"/>
                      <a:pt x="12510" y="15236"/>
                    </a:cubicBezTo>
                    <a:cubicBezTo>
                      <a:pt x="13029" y="15389"/>
                      <a:pt x="13563" y="15472"/>
                      <a:pt x="14097" y="15472"/>
                    </a:cubicBezTo>
                    <a:cubicBezTo>
                      <a:pt x="14730" y="15472"/>
                      <a:pt x="15364" y="15356"/>
                      <a:pt x="15979" y="15103"/>
                    </a:cubicBezTo>
                    <a:cubicBezTo>
                      <a:pt x="16546" y="14869"/>
                      <a:pt x="17080" y="14502"/>
                      <a:pt x="17547" y="14035"/>
                    </a:cubicBezTo>
                    <a:cubicBezTo>
                      <a:pt x="17914" y="13668"/>
                      <a:pt x="18214" y="13235"/>
                      <a:pt x="18481" y="12768"/>
                    </a:cubicBezTo>
                    <a:cubicBezTo>
                      <a:pt x="18848" y="12067"/>
                      <a:pt x="19081" y="11266"/>
                      <a:pt x="19215" y="10499"/>
                    </a:cubicBezTo>
                    <a:cubicBezTo>
                      <a:pt x="19348" y="9832"/>
                      <a:pt x="19415" y="9165"/>
                      <a:pt x="19415" y="8431"/>
                    </a:cubicBezTo>
                    <a:cubicBezTo>
                      <a:pt x="19481" y="7197"/>
                      <a:pt x="19381" y="5929"/>
                      <a:pt x="19248" y="4695"/>
                    </a:cubicBezTo>
                    <a:cubicBezTo>
                      <a:pt x="19114" y="3494"/>
                      <a:pt x="18881" y="2260"/>
                      <a:pt x="18581" y="1093"/>
                    </a:cubicBezTo>
                    <a:cubicBezTo>
                      <a:pt x="18414" y="454"/>
                      <a:pt x="17809" y="1"/>
                      <a:pt x="17149" y="1"/>
                    </a:cubicBezTo>
                    <a:close/>
                  </a:path>
                </a:pathLst>
              </a:custGeom>
              <a:solidFill>
                <a:srgbClr val="CE7A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3156;p52">
                <a:extLst>
                  <a:ext uri="{FF2B5EF4-FFF2-40B4-BE49-F238E27FC236}">
                    <a16:creationId xmlns:a16="http://schemas.microsoft.com/office/drawing/2014/main" id="{9A5E2E51-03A9-46A6-B573-5D2E357ACF08}"/>
                  </a:ext>
                </a:extLst>
              </p:cNvPr>
              <p:cNvSpPr/>
              <p:nvPr/>
            </p:nvSpPr>
            <p:spPr>
              <a:xfrm>
                <a:off x="3145750" y="3114350"/>
                <a:ext cx="848975" cy="1242575"/>
              </a:xfrm>
              <a:custGeom>
                <a:avLst/>
                <a:gdLst/>
                <a:ahLst/>
                <a:cxnLst/>
                <a:rect l="l" t="t" r="r" b="b"/>
                <a:pathLst>
                  <a:path w="33959" h="49703" extrusionOk="0">
                    <a:moveTo>
                      <a:pt x="30889" y="0"/>
                    </a:moveTo>
                    <a:lnTo>
                      <a:pt x="24051" y="500"/>
                    </a:lnTo>
                    <a:cubicBezTo>
                      <a:pt x="24051" y="500"/>
                      <a:pt x="1" y="6071"/>
                      <a:pt x="968" y="18747"/>
                    </a:cubicBezTo>
                    <a:cubicBezTo>
                      <a:pt x="1568" y="27253"/>
                      <a:pt x="5204" y="41029"/>
                      <a:pt x="7673" y="49702"/>
                    </a:cubicBezTo>
                    <a:lnTo>
                      <a:pt x="13310" y="49702"/>
                    </a:lnTo>
                    <a:cubicBezTo>
                      <a:pt x="12976" y="41029"/>
                      <a:pt x="13544" y="27687"/>
                      <a:pt x="11209" y="18947"/>
                    </a:cubicBezTo>
                    <a:cubicBezTo>
                      <a:pt x="14844" y="18280"/>
                      <a:pt x="27387" y="13843"/>
                      <a:pt x="31823" y="12342"/>
                    </a:cubicBezTo>
                    <a:cubicBezTo>
                      <a:pt x="33958" y="8406"/>
                      <a:pt x="33625" y="3569"/>
                      <a:pt x="3088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3157;p52">
                <a:extLst>
                  <a:ext uri="{FF2B5EF4-FFF2-40B4-BE49-F238E27FC236}">
                    <a16:creationId xmlns:a16="http://schemas.microsoft.com/office/drawing/2014/main" id="{7D91AEB3-70A0-49F6-AC80-9893C968F86E}"/>
                  </a:ext>
                </a:extLst>
              </p:cNvPr>
              <p:cNvSpPr/>
              <p:nvPr/>
            </p:nvSpPr>
            <p:spPr>
              <a:xfrm>
                <a:off x="3583575" y="3303700"/>
                <a:ext cx="182425" cy="235125"/>
              </a:xfrm>
              <a:custGeom>
                <a:avLst/>
                <a:gdLst/>
                <a:ahLst/>
                <a:cxnLst/>
                <a:rect l="l" t="t" r="r" b="b"/>
                <a:pathLst>
                  <a:path w="7297" h="9405" extrusionOk="0">
                    <a:moveTo>
                      <a:pt x="5935" y="1"/>
                    </a:moveTo>
                    <a:cubicBezTo>
                      <a:pt x="5770" y="1"/>
                      <a:pt x="5583" y="73"/>
                      <a:pt x="5371" y="232"/>
                    </a:cubicBezTo>
                    <a:cubicBezTo>
                      <a:pt x="634" y="3801"/>
                      <a:pt x="0" y="8337"/>
                      <a:pt x="634" y="9405"/>
                    </a:cubicBezTo>
                    <a:cubicBezTo>
                      <a:pt x="2702" y="8738"/>
                      <a:pt x="4970" y="7937"/>
                      <a:pt x="7038" y="7237"/>
                    </a:cubicBezTo>
                    <a:cubicBezTo>
                      <a:pt x="7128" y="4946"/>
                      <a:pt x="7297" y="1"/>
                      <a:pt x="59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3158;p52">
                <a:extLst>
                  <a:ext uri="{FF2B5EF4-FFF2-40B4-BE49-F238E27FC236}">
                    <a16:creationId xmlns:a16="http://schemas.microsoft.com/office/drawing/2014/main" id="{1D77FC98-A844-4DA6-B491-727472667224}"/>
                  </a:ext>
                </a:extLst>
              </p:cNvPr>
              <p:cNvSpPr/>
              <p:nvPr/>
            </p:nvSpPr>
            <p:spPr>
              <a:xfrm>
                <a:off x="3917975" y="3097650"/>
                <a:ext cx="226025" cy="16725"/>
              </a:xfrm>
              <a:custGeom>
                <a:avLst/>
                <a:gdLst/>
                <a:ahLst/>
                <a:cxnLst/>
                <a:rect l="l" t="t" r="r" b="b"/>
                <a:pathLst>
                  <a:path w="9041" h="669" extrusionOk="0">
                    <a:moveTo>
                      <a:pt x="9040" y="1"/>
                    </a:moveTo>
                    <a:lnTo>
                      <a:pt x="0" y="668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3159;p52">
                <a:extLst>
                  <a:ext uri="{FF2B5EF4-FFF2-40B4-BE49-F238E27FC236}">
                    <a16:creationId xmlns:a16="http://schemas.microsoft.com/office/drawing/2014/main" id="{44F2DE99-AF5C-48D2-A2D7-669C7DCEBF5E}"/>
                  </a:ext>
                </a:extLst>
              </p:cNvPr>
              <p:cNvSpPr/>
              <p:nvPr/>
            </p:nvSpPr>
            <p:spPr>
              <a:xfrm>
                <a:off x="3636925" y="3086825"/>
                <a:ext cx="747225" cy="1269250"/>
              </a:xfrm>
              <a:custGeom>
                <a:avLst/>
                <a:gdLst/>
                <a:ahLst/>
                <a:cxnLst/>
                <a:rect l="l" t="t" r="r" b="b"/>
                <a:pathLst>
                  <a:path w="29889" h="50770" extrusionOk="0">
                    <a:moveTo>
                      <a:pt x="26353" y="0"/>
                    </a:moveTo>
                    <a:lnTo>
                      <a:pt x="11242" y="1101"/>
                    </a:lnTo>
                    <a:cubicBezTo>
                      <a:pt x="11242" y="1101"/>
                      <a:pt x="1" y="9807"/>
                      <a:pt x="368" y="14010"/>
                    </a:cubicBezTo>
                    <a:cubicBezTo>
                      <a:pt x="468" y="15678"/>
                      <a:pt x="835" y="17346"/>
                      <a:pt x="1402" y="18914"/>
                    </a:cubicBezTo>
                    <a:cubicBezTo>
                      <a:pt x="4471" y="26953"/>
                      <a:pt x="10508" y="41630"/>
                      <a:pt x="14178" y="50770"/>
                    </a:cubicBezTo>
                    <a:lnTo>
                      <a:pt x="19882" y="50770"/>
                    </a:lnTo>
                    <a:cubicBezTo>
                      <a:pt x="18181" y="41363"/>
                      <a:pt x="16346" y="26319"/>
                      <a:pt x="12577" y="19481"/>
                    </a:cubicBezTo>
                    <a:cubicBezTo>
                      <a:pt x="16546" y="17746"/>
                      <a:pt x="21950" y="15478"/>
                      <a:pt x="25686" y="12643"/>
                    </a:cubicBezTo>
                    <a:cubicBezTo>
                      <a:pt x="29889" y="9507"/>
                      <a:pt x="26353" y="0"/>
                      <a:pt x="2635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3160;p52">
                <a:extLst>
                  <a:ext uri="{FF2B5EF4-FFF2-40B4-BE49-F238E27FC236}">
                    <a16:creationId xmlns:a16="http://schemas.microsoft.com/office/drawing/2014/main" id="{B46FBF4F-C6A2-4188-AE7C-A0C591B712F8}"/>
                  </a:ext>
                </a:extLst>
              </p:cNvPr>
              <p:cNvSpPr/>
              <p:nvPr/>
            </p:nvSpPr>
            <p:spPr>
              <a:xfrm>
                <a:off x="3336725" y="4356050"/>
                <a:ext cx="146800" cy="201850"/>
              </a:xfrm>
              <a:custGeom>
                <a:avLst/>
                <a:gdLst/>
                <a:ahLst/>
                <a:cxnLst/>
                <a:rect l="l" t="t" r="r" b="b"/>
                <a:pathLst>
                  <a:path w="5872" h="8074" extrusionOk="0">
                    <a:moveTo>
                      <a:pt x="0" y="1"/>
                    </a:moveTo>
                    <a:cubicBezTo>
                      <a:pt x="1368" y="4771"/>
                      <a:pt x="2369" y="8040"/>
                      <a:pt x="2369" y="8040"/>
                    </a:cubicBezTo>
                    <a:lnTo>
                      <a:pt x="5871" y="8073"/>
                    </a:lnTo>
                    <a:cubicBezTo>
                      <a:pt x="5871" y="8073"/>
                      <a:pt x="5804" y="4838"/>
                      <a:pt x="5638" y="1"/>
                    </a:cubicBezTo>
                    <a:close/>
                  </a:path>
                </a:pathLst>
              </a:custGeom>
              <a:solidFill>
                <a:srgbClr val="CE7A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3161;p52">
                <a:extLst>
                  <a:ext uri="{FF2B5EF4-FFF2-40B4-BE49-F238E27FC236}">
                    <a16:creationId xmlns:a16="http://schemas.microsoft.com/office/drawing/2014/main" id="{590EC8EF-8D5B-40D8-BB77-5BF175312F7B}"/>
                  </a:ext>
                </a:extLst>
              </p:cNvPr>
              <p:cNvSpPr/>
              <p:nvPr/>
            </p:nvSpPr>
            <p:spPr>
              <a:xfrm>
                <a:off x="3158250" y="4491150"/>
                <a:ext cx="354450" cy="120950"/>
              </a:xfrm>
              <a:custGeom>
                <a:avLst/>
                <a:gdLst/>
                <a:ahLst/>
                <a:cxnLst/>
                <a:rect l="l" t="t" r="r" b="b"/>
                <a:pathLst>
                  <a:path w="14178" h="4838" extrusionOk="0">
                    <a:moveTo>
                      <a:pt x="8640" y="1"/>
                    </a:moveTo>
                    <a:cubicBezTo>
                      <a:pt x="8273" y="1"/>
                      <a:pt x="7873" y="101"/>
                      <a:pt x="7540" y="334"/>
                    </a:cubicBezTo>
                    <a:cubicBezTo>
                      <a:pt x="4604" y="2102"/>
                      <a:pt x="4037" y="2136"/>
                      <a:pt x="701" y="2836"/>
                    </a:cubicBezTo>
                    <a:cubicBezTo>
                      <a:pt x="1" y="2970"/>
                      <a:pt x="368" y="4771"/>
                      <a:pt x="2102" y="4771"/>
                    </a:cubicBezTo>
                    <a:cubicBezTo>
                      <a:pt x="4971" y="4771"/>
                      <a:pt x="4871" y="4671"/>
                      <a:pt x="7339" y="4671"/>
                    </a:cubicBezTo>
                    <a:cubicBezTo>
                      <a:pt x="9441" y="4671"/>
                      <a:pt x="11809" y="4804"/>
                      <a:pt x="13477" y="4838"/>
                    </a:cubicBezTo>
                    <a:lnTo>
                      <a:pt x="13544" y="4838"/>
                    </a:lnTo>
                    <a:cubicBezTo>
                      <a:pt x="13944" y="4804"/>
                      <a:pt x="14178" y="4471"/>
                      <a:pt x="14144" y="4104"/>
                    </a:cubicBezTo>
                    <a:lnTo>
                      <a:pt x="13544" y="334"/>
                    </a:lnTo>
                    <a:cubicBezTo>
                      <a:pt x="13544" y="168"/>
                      <a:pt x="13377" y="34"/>
                      <a:pt x="13210" y="34"/>
                    </a:cubicBezTo>
                    <a:lnTo>
                      <a:pt x="864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3162;p52">
                <a:extLst>
                  <a:ext uri="{FF2B5EF4-FFF2-40B4-BE49-F238E27FC236}">
                    <a16:creationId xmlns:a16="http://schemas.microsoft.com/office/drawing/2014/main" id="{307B214F-B6A5-4D32-BA31-1DD196C31D05}"/>
                  </a:ext>
                </a:extLst>
              </p:cNvPr>
              <p:cNvSpPr/>
              <p:nvPr/>
            </p:nvSpPr>
            <p:spPr>
              <a:xfrm>
                <a:off x="3991350" y="4356050"/>
                <a:ext cx="178500" cy="201850"/>
              </a:xfrm>
              <a:custGeom>
                <a:avLst/>
                <a:gdLst/>
                <a:ahLst/>
                <a:cxnLst/>
                <a:rect l="l" t="t" r="r" b="b"/>
                <a:pathLst>
                  <a:path w="7140" h="8074" extrusionOk="0">
                    <a:moveTo>
                      <a:pt x="1" y="1"/>
                    </a:moveTo>
                    <a:cubicBezTo>
                      <a:pt x="1902" y="4771"/>
                      <a:pt x="3236" y="8040"/>
                      <a:pt x="3236" y="8040"/>
                    </a:cubicBezTo>
                    <a:lnTo>
                      <a:pt x="7139" y="8073"/>
                    </a:lnTo>
                    <a:cubicBezTo>
                      <a:pt x="7139" y="8073"/>
                      <a:pt x="6572" y="4771"/>
                      <a:pt x="5738" y="1"/>
                    </a:cubicBezTo>
                    <a:close/>
                  </a:path>
                </a:pathLst>
              </a:custGeom>
              <a:solidFill>
                <a:srgbClr val="CE7A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3163;p52">
                <a:extLst>
                  <a:ext uri="{FF2B5EF4-FFF2-40B4-BE49-F238E27FC236}">
                    <a16:creationId xmlns:a16="http://schemas.microsoft.com/office/drawing/2014/main" id="{E5AAE9D4-EADF-4B93-A0DD-619C733E817A}"/>
                  </a:ext>
                </a:extLst>
              </p:cNvPr>
              <p:cNvSpPr/>
              <p:nvPr/>
            </p:nvSpPr>
            <p:spPr>
              <a:xfrm>
                <a:off x="3884600" y="4491025"/>
                <a:ext cx="311100" cy="121075"/>
              </a:xfrm>
              <a:custGeom>
                <a:avLst/>
                <a:gdLst/>
                <a:ahLst/>
                <a:cxnLst/>
                <a:rect l="l" t="t" r="r" b="b"/>
                <a:pathLst>
                  <a:path w="12444" h="4843" extrusionOk="0">
                    <a:moveTo>
                      <a:pt x="6484" y="1"/>
                    </a:moveTo>
                    <a:cubicBezTo>
                      <a:pt x="6131" y="1"/>
                      <a:pt x="5804" y="130"/>
                      <a:pt x="5505" y="339"/>
                    </a:cubicBezTo>
                    <a:cubicBezTo>
                      <a:pt x="4437" y="1474"/>
                      <a:pt x="3470" y="2174"/>
                      <a:pt x="768" y="2841"/>
                    </a:cubicBezTo>
                    <a:cubicBezTo>
                      <a:pt x="1" y="3008"/>
                      <a:pt x="501" y="4776"/>
                      <a:pt x="2203" y="4776"/>
                    </a:cubicBezTo>
                    <a:cubicBezTo>
                      <a:pt x="5105" y="4776"/>
                      <a:pt x="3103" y="4676"/>
                      <a:pt x="5538" y="4676"/>
                    </a:cubicBezTo>
                    <a:cubicBezTo>
                      <a:pt x="7640" y="4676"/>
                      <a:pt x="10041" y="4809"/>
                      <a:pt x="11709" y="4843"/>
                    </a:cubicBezTo>
                    <a:lnTo>
                      <a:pt x="11876" y="4843"/>
                    </a:lnTo>
                    <a:cubicBezTo>
                      <a:pt x="12210" y="4776"/>
                      <a:pt x="12443" y="4442"/>
                      <a:pt x="12343" y="4109"/>
                    </a:cubicBezTo>
                    <a:lnTo>
                      <a:pt x="11576" y="339"/>
                    </a:lnTo>
                    <a:cubicBezTo>
                      <a:pt x="11509" y="173"/>
                      <a:pt x="11342" y="39"/>
                      <a:pt x="11176" y="39"/>
                    </a:cubicBezTo>
                    <a:lnTo>
                      <a:pt x="6606" y="6"/>
                    </a:lnTo>
                    <a:cubicBezTo>
                      <a:pt x="6565" y="2"/>
                      <a:pt x="6524" y="1"/>
                      <a:pt x="648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3164;p52">
                <a:extLst>
                  <a:ext uri="{FF2B5EF4-FFF2-40B4-BE49-F238E27FC236}">
                    <a16:creationId xmlns:a16="http://schemas.microsoft.com/office/drawing/2014/main" id="{DEE07983-A09A-4A93-B489-0F6245F63531}"/>
                  </a:ext>
                </a:extLst>
              </p:cNvPr>
              <p:cNvSpPr/>
              <p:nvPr/>
            </p:nvSpPr>
            <p:spPr>
              <a:xfrm>
                <a:off x="4736875" y="1871775"/>
                <a:ext cx="206850" cy="677175"/>
              </a:xfrm>
              <a:custGeom>
                <a:avLst/>
                <a:gdLst/>
                <a:ahLst/>
                <a:cxnLst/>
                <a:rect l="l" t="t" r="r" b="b"/>
                <a:pathLst>
                  <a:path w="8274" h="27087" extrusionOk="0">
                    <a:moveTo>
                      <a:pt x="6039" y="1"/>
                    </a:moveTo>
                    <a:cubicBezTo>
                      <a:pt x="2703" y="1"/>
                      <a:pt x="1" y="6072"/>
                      <a:pt x="1" y="13544"/>
                    </a:cubicBezTo>
                    <a:cubicBezTo>
                      <a:pt x="1" y="21016"/>
                      <a:pt x="2703" y="27087"/>
                      <a:pt x="6039" y="27087"/>
                    </a:cubicBezTo>
                    <a:lnTo>
                      <a:pt x="8274" y="27087"/>
                    </a:lnTo>
                    <a:lnTo>
                      <a:pt x="8274" y="1"/>
                    </a:lnTo>
                    <a:close/>
                  </a:path>
                </a:pathLst>
              </a:custGeom>
              <a:solidFill>
                <a:srgbClr val="CCA2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3165;p52">
                <a:extLst>
                  <a:ext uri="{FF2B5EF4-FFF2-40B4-BE49-F238E27FC236}">
                    <a16:creationId xmlns:a16="http://schemas.microsoft.com/office/drawing/2014/main" id="{D7A0D47F-8D6D-428B-9678-446B52092166}"/>
                  </a:ext>
                </a:extLst>
              </p:cNvPr>
              <p:cNvSpPr/>
              <p:nvPr/>
            </p:nvSpPr>
            <p:spPr>
              <a:xfrm>
                <a:off x="4792750" y="1871775"/>
                <a:ext cx="302750" cy="677175"/>
              </a:xfrm>
              <a:custGeom>
                <a:avLst/>
                <a:gdLst/>
                <a:ahLst/>
                <a:cxnLst/>
                <a:rect l="l" t="t" r="r" b="b"/>
                <a:pathLst>
                  <a:path w="12110" h="27087" extrusionOk="0">
                    <a:moveTo>
                      <a:pt x="6039" y="1"/>
                    </a:moveTo>
                    <a:cubicBezTo>
                      <a:pt x="2703" y="1"/>
                      <a:pt x="1" y="6072"/>
                      <a:pt x="1" y="13544"/>
                    </a:cubicBezTo>
                    <a:cubicBezTo>
                      <a:pt x="1" y="21016"/>
                      <a:pt x="2703" y="27087"/>
                      <a:pt x="6039" y="27087"/>
                    </a:cubicBezTo>
                    <a:cubicBezTo>
                      <a:pt x="9374" y="27087"/>
                      <a:pt x="12110" y="21016"/>
                      <a:pt x="12110" y="13544"/>
                    </a:cubicBezTo>
                    <a:cubicBezTo>
                      <a:pt x="12110" y="6072"/>
                      <a:pt x="9374" y="1"/>
                      <a:pt x="6039" y="1"/>
                    </a:cubicBezTo>
                    <a:close/>
                  </a:path>
                </a:pathLst>
              </a:custGeom>
              <a:solidFill>
                <a:srgbClr val="EBBE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3166;p52">
                <a:extLst>
                  <a:ext uri="{FF2B5EF4-FFF2-40B4-BE49-F238E27FC236}">
                    <a16:creationId xmlns:a16="http://schemas.microsoft.com/office/drawing/2014/main" id="{6C7E2E9F-BAB9-44E9-9EB0-96861C7CA279}"/>
                  </a:ext>
                </a:extLst>
              </p:cNvPr>
              <p:cNvSpPr/>
              <p:nvPr/>
            </p:nvSpPr>
            <p:spPr>
              <a:xfrm>
                <a:off x="4825275" y="1871775"/>
                <a:ext cx="207675" cy="677175"/>
              </a:xfrm>
              <a:custGeom>
                <a:avLst/>
                <a:gdLst/>
                <a:ahLst/>
                <a:cxnLst/>
                <a:rect l="l" t="t" r="r" b="b"/>
                <a:pathLst>
                  <a:path w="8307" h="27087" extrusionOk="0">
                    <a:moveTo>
                      <a:pt x="6038" y="1"/>
                    </a:moveTo>
                    <a:cubicBezTo>
                      <a:pt x="2703" y="1"/>
                      <a:pt x="1" y="6072"/>
                      <a:pt x="1" y="13544"/>
                    </a:cubicBezTo>
                    <a:cubicBezTo>
                      <a:pt x="1" y="21016"/>
                      <a:pt x="2703" y="27087"/>
                      <a:pt x="6038" y="27087"/>
                    </a:cubicBezTo>
                    <a:lnTo>
                      <a:pt x="8307" y="27087"/>
                    </a:lnTo>
                    <a:lnTo>
                      <a:pt x="8307" y="1"/>
                    </a:lnTo>
                    <a:close/>
                  </a:path>
                </a:pathLst>
              </a:custGeom>
              <a:solidFill>
                <a:srgbClr val="CCA2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3167;p52">
                <a:extLst>
                  <a:ext uri="{FF2B5EF4-FFF2-40B4-BE49-F238E27FC236}">
                    <a16:creationId xmlns:a16="http://schemas.microsoft.com/office/drawing/2014/main" id="{46C8EFF2-8FE7-499D-913A-0FEA383527D8}"/>
                  </a:ext>
                </a:extLst>
              </p:cNvPr>
              <p:cNvSpPr/>
              <p:nvPr/>
            </p:nvSpPr>
            <p:spPr>
              <a:xfrm>
                <a:off x="4881150" y="1871775"/>
                <a:ext cx="302750" cy="677175"/>
              </a:xfrm>
              <a:custGeom>
                <a:avLst/>
                <a:gdLst/>
                <a:ahLst/>
                <a:cxnLst/>
                <a:rect l="l" t="t" r="r" b="b"/>
                <a:pathLst>
                  <a:path w="12110" h="27087" extrusionOk="0">
                    <a:moveTo>
                      <a:pt x="6072" y="1"/>
                    </a:moveTo>
                    <a:cubicBezTo>
                      <a:pt x="2703" y="1"/>
                      <a:pt x="1" y="6072"/>
                      <a:pt x="1" y="13544"/>
                    </a:cubicBezTo>
                    <a:cubicBezTo>
                      <a:pt x="1" y="21016"/>
                      <a:pt x="2703" y="27087"/>
                      <a:pt x="6072" y="27087"/>
                    </a:cubicBezTo>
                    <a:cubicBezTo>
                      <a:pt x="9407" y="27087"/>
                      <a:pt x="12109" y="21016"/>
                      <a:pt x="12109" y="13544"/>
                    </a:cubicBezTo>
                    <a:cubicBezTo>
                      <a:pt x="12109" y="6072"/>
                      <a:pt x="9407" y="1"/>
                      <a:pt x="6072" y="1"/>
                    </a:cubicBezTo>
                    <a:close/>
                  </a:path>
                </a:pathLst>
              </a:custGeom>
              <a:solidFill>
                <a:srgbClr val="EBBE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3168;p52">
                <a:extLst>
                  <a:ext uri="{FF2B5EF4-FFF2-40B4-BE49-F238E27FC236}">
                    <a16:creationId xmlns:a16="http://schemas.microsoft.com/office/drawing/2014/main" id="{7003EB3F-307F-45D0-BA67-4E6BFD2725AB}"/>
                  </a:ext>
                </a:extLst>
              </p:cNvPr>
              <p:cNvSpPr/>
              <p:nvPr/>
            </p:nvSpPr>
            <p:spPr>
              <a:xfrm>
                <a:off x="4967875" y="2026050"/>
                <a:ext cx="113450" cy="370300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14812" extrusionOk="0">
                    <a:moveTo>
                      <a:pt x="3303" y="1"/>
                    </a:moveTo>
                    <a:cubicBezTo>
                      <a:pt x="1469" y="1"/>
                      <a:pt x="1" y="3270"/>
                      <a:pt x="1" y="7373"/>
                    </a:cubicBezTo>
                    <a:cubicBezTo>
                      <a:pt x="1" y="11476"/>
                      <a:pt x="1469" y="14811"/>
                      <a:pt x="3303" y="14811"/>
                    </a:cubicBezTo>
                    <a:lnTo>
                      <a:pt x="4537" y="14811"/>
                    </a:lnTo>
                    <a:lnTo>
                      <a:pt x="4537" y="1"/>
                    </a:lnTo>
                    <a:close/>
                  </a:path>
                </a:pathLst>
              </a:custGeom>
              <a:solidFill>
                <a:srgbClr val="CCA2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3169;p52">
                <a:extLst>
                  <a:ext uri="{FF2B5EF4-FFF2-40B4-BE49-F238E27FC236}">
                    <a16:creationId xmlns:a16="http://schemas.microsoft.com/office/drawing/2014/main" id="{EA81BE3A-46F0-49DB-9531-AE91D91819D2}"/>
                  </a:ext>
                </a:extLst>
              </p:cNvPr>
              <p:cNvSpPr/>
              <p:nvPr/>
            </p:nvSpPr>
            <p:spPr>
              <a:xfrm>
                <a:off x="4997900" y="2026050"/>
                <a:ext cx="165150" cy="368625"/>
              </a:xfrm>
              <a:custGeom>
                <a:avLst/>
                <a:gdLst/>
                <a:ahLst/>
                <a:cxnLst/>
                <a:rect l="l" t="t" r="r" b="b"/>
                <a:pathLst>
                  <a:path w="6606" h="14745" extrusionOk="0">
                    <a:moveTo>
                      <a:pt x="3303" y="1"/>
                    </a:moveTo>
                    <a:cubicBezTo>
                      <a:pt x="1468" y="1"/>
                      <a:pt x="1" y="3303"/>
                      <a:pt x="1" y="7373"/>
                    </a:cubicBezTo>
                    <a:cubicBezTo>
                      <a:pt x="1" y="11442"/>
                      <a:pt x="1468" y="14745"/>
                      <a:pt x="3303" y="14745"/>
                    </a:cubicBezTo>
                    <a:cubicBezTo>
                      <a:pt x="5138" y="14745"/>
                      <a:pt x="6605" y="11442"/>
                      <a:pt x="6605" y="7373"/>
                    </a:cubicBezTo>
                    <a:cubicBezTo>
                      <a:pt x="6605" y="3303"/>
                      <a:pt x="5138" y="1"/>
                      <a:pt x="3303" y="1"/>
                    </a:cubicBezTo>
                    <a:close/>
                  </a:path>
                </a:pathLst>
              </a:custGeom>
              <a:solidFill>
                <a:srgbClr val="EBBE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" name="Google Shape;3170;p52">
              <a:extLst>
                <a:ext uri="{FF2B5EF4-FFF2-40B4-BE49-F238E27FC236}">
                  <a16:creationId xmlns:a16="http://schemas.microsoft.com/office/drawing/2014/main" id="{FDAD52F7-4F2B-4480-BF78-7E260C1020D8}"/>
                </a:ext>
              </a:extLst>
            </p:cNvPr>
            <p:cNvGrpSpPr/>
            <p:nvPr/>
          </p:nvGrpSpPr>
          <p:grpSpPr>
            <a:xfrm>
              <a:off x="568753" y="4455764"/>
              <a:ext cx="2363220" cy="126000"/>
              <a:chOff x="401700" y="3990925"/>
              <a:chExt cx="4458064" cy="126000"/>
            </a:xfrm>
          </p:grpSpPr>
          <p:cxnSp>
            <p:nvCxnSpPr>
              <p:cNvPr id="20" name="Google Shape;3171;p52">
                <a:extLst>
                  <a:ext uri="{FF2B5EF4-FFF2-40B4-BE49-F238E27FC236}">
                    <a16:creationId xmlns:a16="http://schemas.microsoft.com/office/drawing/2014/main" id="{9764805F-7A77-4EB6-866E-74670E70BF18}"/>
                  </a:ext>
                </a:extLst>
              </p:cNvPr>
              <p:cNvCxnSpPr/>
              <p:nvPr/>
            </p:nvCxnSpPr>
            <p:spPr>
              <a:xfrm>
                <a:off x="401700" y="3990925"/>
                <a:ext cx="41709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E6E6E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" name="Google Shape;3172;p52">
                <a:extLst>
                  <a:ext uri="{FF2B5EF4-FFF2-40B4-BE49-F238E27FC236}">
                    <a16:creationId xmlns:a16="http://schemas.microsoft.com/office/drawing/2014/main" id="{BD2F1C6B-C412-4D18-91A1-6459D0EE593E}"/>
                  </a:ext>
                </a:extLst>
              </p:cNvPr>
              <p:cNvCxnSpPr/>
              <p:nvPr/>
            </p:nvCxnSpPr>
            <p:spPr>
              <a:xfrm>
                <a:off x="1055464" y="4116925"/>
                <a:ext cx="38043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E6E6E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69" name="Google Shape;8844;p77">
            <a:extLst>
              <a:ext uri="{FF2B5EF4-FFF2-40B4-BE49-F238E27FC236}">
                <a16:creationId xmlns:a16="http://schemas.microsoft.com/office/drawing/2014/main" id="{AB6F47F1-7DA9-4F7C-A0EF-C8295D4AE75E}"/>
              </a:ext>
            </a:extLst>
          </p:cNvPr>
          <p:cNvGrpSpPr/>
          <p:nvPr/>
        </p:nvGrpSpPr>
        <p:grpSpPr>
          <a:xfrm>
            <a:off x="4287599" y="2022397"/>
            <a:ext cx="202539" cy="204316"/>
            <a:chOff x="5651375" y="3806450"/>
            <a:chExt cx="481825" cy="481825"/>
          </a:xfrm>
          <a:solidFill>
            <a:srgbClr val="F7E5AD">
              <a:alpha val="80000"/>
            </a:srgbClr>
          </a:solidFill>
        </p:grpSpPr>
        <p:sp>
          <p:nvSpPr>
            <p:cNvPr id="70" name="Google Shape;8845;p77">
              <a:extLst>
                <a:ext uri="{FF2B5EF4-FFF2-40B4-BE49-F238E27FC236}">
                  <a16:creationId xmlns:a16="http://schemas.microsoft.com/office/drawing/2014/main" id="{3DDBCF52-79C5-4D60-9EB5-47B5CEABF589}"/>
                </a:ext>
              </a:extLst>
            </p:cNvPr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" name="Google Shape;8846;p77">
              <a:extLst>
                <a:ext uri="{FF2B5EF4-FFF2-40B4-BE49-F238E27FC236}">
                  <a16:creationId xmlns:a16="http://schemas.microsoft.com/office/drawing/2014/main" id="{7D3F9489-F7A6-4798-BE1E-F11C72F24515}"/>
                </a:ext>
              </a:extLst>
            </p:cNvPr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" name="Google Shape;8847;p77">
              <a:extLst>
                <a:ext uri="{FF2B5EF4-FFF2-40B4-BE49-F238E27FC236}">
                  <a16:creationId xmlns:a16="http://schemas.microsoft.com/office/drawing/2014/main" id="{A0BF9B5D-A6A3-4D89-9D34-CE5C923BA86E}"/>
                </a:ext>
              </a:extLst>
            </p:cNvPr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73" name="Google Shape;8848;p77">
              <a:extLst>
                <a:ext uri="{FF2B5EF4-FFF2-40B4-BE49-F238E27FC236}">
                  <a16:creationId xmlns:a16="http://schemas.microsoft.com/office/drawing/2014/main" id="{BDFB1E36-787E-42AB-B69D-16BE210569FB}"/>
                </a:ext>
              </a:extLst>
            </p:cNvPr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" name="Google Shape;8844;p77">
            <a:extLst>
              <a:ext uri="{FF2B5EF4-FFF2-40B4-BE49-F238E27FC236}">
                <a16:creationId xmlns:a16="http://schemas.microsoft.com/office/drawing/2014/main" id="{F66F6761-4306-4921-B2CA-0B9F193E7E15}"/>
              </a:ext>
            </a:extLst>
          </p:cNvPr>
          <p:cNvGrpSpPr/>
          <p:nvPr/>
        </p:nvGrpSpPr>
        <p:grpSpPr>
          <a:xfrm>
            <a:off x="4292917" y="2541674"/>
            <a:ext cx="202539" cy="204316"/>
            <a:chOff x="5651375" y="3806450"/>
            <a:chExt cx="481825" cy="481825"/>
          </a:xfrm>
          <a:solidFill>
            <a:srgbClr val="F7E5AD">
              <a:alpha val="80000"/>
            </a:srgbClr>
          </a:solidFill>
        </p:grpSpPr>
        <p:sp>
          <p:nvSpPr>
            <p:cNvPr id="80" name="Google Shape;8845;p77">
              <a:extLst>
                <a:ext uri="{FF2B5EF4-FFF2-40B4-BE49-F238E27FC236}">
                  <a16:creationId xmlns:a16="http://schemas.microsoft.com/office/drawing/2014/main" id="{D961B6ED-B838-4C0F-A2F8-EE737A0BCFB6}"/>
                </a:ext>
              </a:extLst>
            </p:cNvPr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1" name="Google Shape;8846;p77">
              <a:extLst>
                <a:ext uri="{FF2B5EF4-FFF2-40B4-BE49-F238E27FC236}">
                  <a16:creationId xmlns:a16="http://schemas.microsoft.com/office/drawing/2014/main" id="{01ED4208-0A83-4C6D-B400-A26E028483E7}"/>
                </a:ext>
              </a:extLst>
            </p:cNvPr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2" name="Google Shape;8847;p77">
              <a:extLst>
                <a:ext uri="{FF2B5EF4-FFF2-40B4-BE49-F238E27FC236}">
                  <a16:creationId xmlns:a16="http://schemas.microsoft.com/office/drawing/2014/main" id="{1BB9E425-5497-4ED2-A519-96EFD8A4AECC}"/>
                </a:ext>
              </a:extLst>
            </p:cNvPr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83" name="Google Shape;8848;p77">
              <a:extLst>
                <a:ext uri="{FF2B5EF4-FFF2-40B4-BE49-F238E27FC236}">
                  <a16:creationId xmlns:a16="http://schemas.microsoft.com/office/drawing/2014/main" id="{085776B0-2CFC-43AE-86BE-1B913EB9474B}"/>
                </a:ext>
              </a:extLst>
            </p:cNvPr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4" name="Google Shape;8844;p77">
            <a:extLst>
              <a:ext uri="{FF2B5EF4-FFF2-40B4-BE49-F238E27FC236}">
                <a16:creationId xmlns:a16="http://schemas.microsoft.com/office/drawing/2014/main" id="{7ABA88CB-7DD7-49B8-97B6-1D448E36D0BD}"/>
              </a:ext>
            </a:extLst>
          </p:cNvPr>
          <p:cNvGrpSpPr/>
          <p:nvPr/>
        </p:nvGrpSpPr>
        <p:grpSpPr>
          <a:xfrm>
            <a:off x="4297643" y="4190697"/>
            <a:ext cx="202539" cy="204316"/>
            <a:chOff x="5651375" y="3806450"/>
            <a:chExt cx="481825" cy="481825"/>
          </a:xfrm>
          <a:solidFill>
            <a:srgbClr val="F7E5AD">
              <a:alpha val="80000"/>
            </a:srgbClr>
          </a:solidFill>
        </p:grpSpPr>
        <p:sp>
          <p:nvSpPr>
            <p:cNvPr id="85" name="Google Shape;8845;p77">
              <a:extLst>
                <a:ext uri="{FF2B5EF4-FFF2-40B4-BE49-F238E27FC236}">
                  <a16:creationId xmlns:a16="http://schemas.microsoft.com/office/drawing/2014/main" id="{F75514DC-8F58-4FE8-B0F1-FA70436B04BA}"/>
                </a:ext>
              </a:extLst>
            </p:cNvPr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" name="Google Shape;8846;p77">
              <a:extLst>
                <a:ext uri="{FF2B5EF4-FFF2-40B4-BE49-F238E27FC236}">
                  <a16:creationId xmlns:a16="http://schemas.microsoft.com/office/drawing/2014/main" id="{5A13B106-B2F2-42CF-B966-0EF4DF8D3AA0}"/>
                </a:ext>
              </a:extLst>
            </p:cNvPr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" name="Google Shape;8847;p77">
              <a:extLst>
                <a:ext uri="{FF2B5EF4-FFF2-40B4-BE49-F238E27FC236}">
                  <a16:creationId xmlns:a16="http://schemas.microsoft.com/office/drawing/2014/main" id="{3D77AF8E-42DF-4AFB-85A2-05CE6922B61E}"/>
                </a:ext>
              </a:extLst>
            </p:cNvPr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88" name="Google Shape;8848;p77">
              <a:extLst>
                <a:ext uri="{FF2B5EF4-FFF2-40B4-BE49-F238E27FC236}">
                  <a16:creationId xmlns:a16="http://schemas.microsoft.com/office/drawing/2014/main" id="{8D2CBB8D-D8E5-4F0B-AC8F-51CD695406EC}"/>
                </a:ext>
              </a:extLst>
            </p:cNvPr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9" name="Google Shape;8844;p77">
            <a:extLst>
              <a:ext uri="{FF2B5EF4-FFF2-40B4-BE49-F238E27FC236}">
                <a16:creationId xmlns:a16="http://schemas.microsoft.com/office/drawing/2014/main" id="{F80CC8EC-3851-49D8-B095-0B6BF1340F60}"/>
              </a:ext>
            </a:extLst>
          </p:cNvPr>
          <p:cNvGrpSpPr/>
          <p:nvPr/>
        </p:nvGrpSpPr>
        <p:grpSpPr>
          <a:xfrm>
            <a:off x="4287599" y="3076290"/>
            <a:ext cx="202539" cy="204316"/>
            <a:chOff x="5651375" y="3806450"/>
            <a:chExt cx="481825" cy="481825"/>
          </a:xfrm>
          <a:solidFill>
            <a:srgbClr val="F7E5AD">
              <a:alpha val="80000"/>
            </a:srgbClr>
          </a:solidFill>
        </p:grpSpPr>
        <p:sp>
          <p:nvSpPr>
            <p:cNvPr id="90" name="Google Shape;8845;p77">
              <a:extLst>
                <a:ext uri="{FF2B5EF4-FFF2-40B4-BE49-F238E27FC236}">
                  <a16:creationId xmlns:a16="http://schemas.microsoft.com/office/drawing/2014/main" id="{B5C495E3-0B8E-4D7F-AB36-66CF4CA14651}"/>
                </a:ext>
              </a:extLst>
            </p:cNvPr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" name="Google Shape;8846;p77">
              <a:extLst>
                <a:ext uri="{FF2B5EF4-FFF2-40B4-BE49-F238E27FC236}">
                  <a16:creationId xmlns:a16="http://schemas.microsoft.com/office/drawing/2014/main" id="{550BF111-0FCC-4963-B873-53D88E6740B4}"/>
                </a:ext>
              </a:extLst>
            </p:cNvPr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2" name="Google Shape;8847;p77">
              <a:extLst>
                <a:ext uri="{FF2B5EF4-FFF2-40B4-BE49-F238E27FC236}">
                  <a16:creationId xmlns:a16="http://schemas.microsoft.com/office/drawing/2014/main" id="{14B1D10B-43B0-4A91-AF1F-63E9C2E2773A}"/>
                </a:ext>
              </a:extLst>
            </p:cNvPr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93" name="Google Shape;8848;p77">
              <a:extLst>
                <a:ext uri="{FF2B5EF4-FFF2-40B4-BE49-F238E27FC236}">
                  <a16:creationId xmlns:a16="http://schemas.microsoft.com/office/drawing/2014/main" id="{0D355500-29EC-4177-A5A3-4FE43DD800B6}"/>
                </a:ext>
              </a:extLst>
            </p:cNvPr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4" name="Google Shape;8844;p77">
            <a:extLst>
              <a:ext uri="{FF2B5EF4-FFF2-40B4-BE49-F238E27FC236}">
                <a16:creationId xmlns:a16="http://schemas.microsoft.com/office/drawing/2014/main" id="{4166978D-39E4-46ED-8D74-7339A16A007F}"/>
              </a:ext>
            </a:extLst>
          </p:cNvPr>
          <p:cNvGrpSpPr/>
          <p:nvPr/>
        </p:nvGrpSpPr>
        <p:grpSpPr>
          <a:xfrm>
            <a:off x="4297643" y="3649577"/>
            <a:ext cx="202539" cy="204316"/>
            <a:chOff x="5651375" y="3806450"/>
            <a:chExt cx="481825" cy="481825"/>
          </a:xfrm>
          <a:solidFill>
            <a:srgbClr val="F7E5AD">
              <a:alpha val="80000"/>
            </a:srgbClr>
          </a:solidFill>
        </p:grpSpPr>
        <p:sp>
          <p:nvSpPr>
            <p:cNvPr id="95" name="Google Shape;8845;p77">
              <a:extLst>
                <a:ext uri="{FF2B5EF4-FFF2-40B4-BE49-F238E27FC236}">
                  <a16:creationId xmlns:a16="http://schemas.microsoft.com/office/drawing/2014/main" id="{DB7BF173-083F-4228-8B60-1217DF2D43FB}"/>
                </a:ext>
              </a:extLst>
            </p:cNvPr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6" name="Google Shape;8846;p77">
              <a:extLst>
                <a:ext uri="{FF2B5EF4-FFF2-40B4-BE49-F238E27FC236}">
                  <a16:creationId xmlns:a16="http://schemas.microsoft.com/office/drawing/2014/main" id="{45CFD414-2181-4EC1-9948-4FFAD389CB45}"/>
                </a:ext>
              </a:extLst>
            </p:cNvPr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7" name="Google Shape;8847;p77">
              <a:extLst>
                <a:ext uri="{FF2B5EF4-FFF2-40B4-BE49-F238E27FC236}">
                  <a16:creationId xmlns:a16="http://schemas.microsoft.com/office/drawing/2014/main" id="{5BCCFDCD-A6E1-419F-B499-C024A61638C8}"/>
                </a:ext>
              </a:extLst>
            </p:cNvPr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98" name="Google Shape;8848;p77">
              <a:extLst>
                <a:ext uri="{FF2B5EF4-FFF2-40B4-BE49-F238E27FC236}">
                  <a16:creationId xmlns:a16="http://schemas.microsoft.com/office/drawing/2014/main" id="{79AC18A6-380A-40D4-BCB2-02256AF2CC73}"/>
                </a:ext>
              </a:extLst>
            </p:cNvPr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9AF88E87-BF5C-4AAE-A431-51F97FFEF174}"/>
              </a:ext>
            </a:extLst>
          </p:cNvPr>
          <p:cNvSpPr/>
          <p:nvPr/>
        </p:nvSpPr>
        <p:spPr>
          <a:xfrm>
            <a:off x="101967" y="-73648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en-US" sz="5400" b="0" cap="none" spc="0" dirty="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203992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28E8452-3229-434E-BF77-0BBD4885535F}"/>
                  </a:ext>
                </a:extLst>
              </p14:cNvPr>
              <p14:cNvContentPartPr/>
              <p14:nvPr/>
            </p14:nvContentPartPr>
            <p14:xfrm>
              <a:off x="696854" y="530936"/>
              <a:ext cx="193320" cy="380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28E8452-3229-434E-BF77-0BBD488553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3854" y="467936"/>
                <a:ext cx="31896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0AC70B4-72A6-4DD0-BA3B-4462C9DA3781}"/>
                  </a:ext>
                </a:extLst>
              </p14:cNvPr>
              <p14:cNvContentPartPr/>
              <p14:nvPr/>
            </p14:nvContentPartPr>
            <p14:xfrm>
              <a:off x="8090174" y="4197176"/>
              <a:ext cx="907200" cy="722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0AC70B4-72A6-4DD0-BA3B-4462C9DA37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27174" y="4134176"/>
                <a:ext cx="1032840" cy="84852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A29F166-145D-43F3-89E3-B68A353C4BB2}"/>
              </a:ext>
            </a:extLst>
          </p:cNvPr>
          <p:cNvSpPr txBox="1"/>
          <p:nvPr/>
        </p:nvSpPr>
        <p:spPr>
          <a:xfrm>
            <a:off x="137447" y="68235"/>
            <a:ext cx="84063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 Black"/>
              </a:rPr>
              <a:t>Animated schedule table</a:t>
            </a:r>
            <a:endParaRPr lang="en-IN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61B700-848B-4F14-B4D1-9C16B4F122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328" y="1100248"/>
            <a:ext cx="7362265" cy="3740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7FD0A2-661F-484E-980C-8CC6BF024D38}"/>
              </a:ext>
            </a:extLst>
          </p:cNvPr>
          <p:cNvSpPr/>
          <p:nvPr/>
        </p:nvSpPr>
        <p:spPr>
          <a:xfrm>
            <a:off x="316460" y="0"/>
            <a:ext cx="9541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310507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28E8452-3229-434E-BF77-0BBD4885535F}"/>
                  </a:ext>
                </a:extLst>
              </p14:cNvPr>
              <p14:cNvContentPartPr/>
              <p14:nvPr/>
            </p14:nvContentPartPr>
            <p14:xfrm>
              <a:off x="696854" y="530936"/>
              <a:ext cx="193320" cy="380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28E8452-3229-434E-BF77-0BBD488553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3854" y="467936"/>
                <a:ext cx="31896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0AC70B4-72A6-4DD0-BA3B-4462C9DA3781}"/>
                  </a:ext>
                </a:extLst>
              </p14:cNvPr>
              <p14:cNvContentPartPr/>
              <p14:nvPr/>
            </p14:nvContentPartPr>
            <p14:xfrm>
              <a:off x="8090174" y="4197176"/>
              <a:ext cx="907200" cy="722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0AC70B4-72A6-4DD0-BA3B-4462C9DA37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27174" y="4134176"/>
                <a:ext cx="1032840" cy="84852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A29F166-145D-43F3-89E3-B68A353C4BB2}"/>
              </a:ext>
            </a:extLst>
          </p:cNvPr>
          <p:cNvSpPr txBox="1"/>
          <p:nvPr/>
        </p:nvSpPr>
        <p:spPr>
          <a:xfrm>
            <a:off x="137447" y="68235"/>
            <a:ext cx="84063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 Black"/>
              </a:rPr>
              <a:t>Call-to-Actions </a:t>
            </a:r>
            <a:endParaRPr lang="en-IN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163E63-9C81-4301-BC9C-29B55E739D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920" y="1415505"/>
            <a:ext cx="3975690" cy="27816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3E9E97-2FF8-4B2B-8ACE-C3F4EA1B8C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2337" y="1415505"/>
            <a:ext cx="3516031" cy="278167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6978D2F-A1CD-4AC0-9312-7E7DD42D09C3}"/>
              </a:ext>
            </a:extLst>
          </p:cNvPr>
          <p:cNvSpPr/>
          <p:nvPr/>
        </p:nvSpPr>
        <p:spPr>
          <a:xfrm>
            <a:off x="316460" y="0"/>
            <a:ext cx="9541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780873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28E8452-3229-434E-BF77-0BBD4885535F}"/>
                  </a:ext>
                </a:extLst>
              </p14:cNvPr>
              <p14:cNvContentPartPr/>
              <p14:nvPr/>
            </p14:nvContentPartPr>
            <p14:xfrm>
              <a:off x="696854" y="530936"/>
              <a:ext cx="193320" cy="380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28E8452-3229-434E-BF77-0BBD488553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3854" y="467936"/>
                <a:ext cx="31896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0AC70B4-72A6-4DD0-BA3B-4462C9DA3781}"/>
                  </a:ext>
                </a:extLst>
              </p14:cNvPr>
              <p14:cNvContentPartPr/>
              <p14:nvPr/>
            </p14:nvContentPartPr>
            <p14:xfrm>
              <a:off x="8090174" y="4197176"/>
              <a:ext cx="907200" cy="722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0AC70B4-72A6-4DD0-BA3B-4462C9DA37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27174" y="4134176"/>
                <a:ext cx="1032840" cy="84852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A29F166-145D-43F3-89E3-B68A353C4BB2}"/>
              </a:ext>
            </a:extLst>
          </p:cNvPr>
          <p:cNvSpPr txBox="1"/>
          <p:nvPr/>
        </p:nvSpPr>
        <p:spPr>
          <a:xfrm>
            <a:off x="137447" y="68235"/>
            <a:ext cx="84063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 Black"/>
              </a:rPr>
              <a:t>Modern style blog displays</a:t>
            </a:r>
            <a:endParaRPr lang="en-IN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7EAE04-E329-499C-A9BA-492A57BE4E51}"/>
              </a:ext>
            </a:extLst>
          </p:cNvPr>
          <p:cNvSpPr/>
          <p:nvPr/>
        </p:nvSpPr>
        <p:spPr>
          <a:xfrm>
            <a:off x="316460" y="0"/>
            <a:ext cx="9541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887AB2-67F4-4538-A355-7F4864D9F0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2715" y="923330"/>
            <a:ext cx="6828272" cy="387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943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28E8452-3229-434E-BF77-0BBD4885535F}"/>
                  </a:ext>
                </a:extLst>
              </p14:cNvPr>
              <p14:cNvContentPartPr/>
              <p14:nvPr/>
            </p14:nvContentPartPr>
            <p14:xfrm>
              <a:off x="696854" y="530936"/>
              <a:ext cx="193320" cy="380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28E8452-3229-434E-BF77-0BBD488553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3854" y="467936"/>
                <a:ext cx="31896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0AC70B4-72A6-4DD0-BA3B-4462C9DA3781}"/>
                  </a:ext>
                </a:extLst>
              </p14:cNvPr>
              <p14:cNvContentPartPr/>
              <p14:nvPr/>
            </p14:nvContentPartPr>
            <p14:xfrm>
              <a:off x="8090174" y="4197176"/>
              <a:ext cx="907200" cy="722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0AC70B4-72A6-4DD0-BA3B-4462C9DA37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27174" y="4134176"/>
                <a:ext cx="1032840" cy="84852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A29F166-145D-43F3-89E3-B68A353C4BB2}"/>
              </a:ext>
            </a:extLst>
          </p:cNvPr>
          <p:cNvSpPr txBox="1"/>
          <p:nvPr/>
        </p:nvSpPr>
        <p:spPr>
          <a:xfrm>
            <a:off x="90792" y="0"/>
            <a:ext cx="84063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 Black"/>
              </a:rPr>
              <a:t>Body mass index calculator</a:t>
            </a:r>
            <a:endParaRPr lang="en-IN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7EAE04-E329-499C-A9BA-492A57BE4E51}"/>
              </a:ext>
            </a:extLst>
          </p:cNvPr>
          <p:cNvSpPr/>
          <p:nvPr/>
        </p:nvSpPr>
        <p:spPr>
          <a:xfrm>
            <a:off x="316460" y="0"/>
            <a:ext cx="9541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0C83BF-1C74-4CBA-BCA9-A8D1DE71C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290" y="2117362"/>
            <a:ext cx="6906638" cy="2802694"/>
          </a:xfrm>
          <a:prstGeom prst="rect">
            <a:avLst/>
          </a:prstGeom>
        </p:spPr>
      </p:pic>
      <p:sp>
        <p:nvSpPr>
          <p:cNvPr id="10" name="Google Shape;2631;p38">
            <a:extLst>
              <a:ext uri="{FF2B5EF4-FFF2-40B4-BE49-F238E27FC236}">
                <a16:creationId xmlns:a16="http://schemas.microsoft.com/office/drawing/2014/main" id="{250C2111-A1D4-4D04-9E1C-C6137266215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84474" y="923330"/>
            <a:ext cx="6230454" cy="1488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1650">
              <a:lnSpc>
                <a:spcPct val="115000"/>
              </a:lnSpc>
              <a:buSzPts val="1100"/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useful and easy to use </a:t>
            </a:r>
          </a:p>
          <a:p>
            <a:pPr marL="501650">
              <a:lnSpc>
                <a:spcPct val="115000"/>
              </a:lnSpc>
              <a:buSzPts val="1100"/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graph to see where your result falls</a:t>
            </a:r>
          </a:p>
        </p:txBody>
      </p:sp>
    </p:spTree>
    <p:extLst>
      <p:ext uri="{BB962C8B-B14F-4D97-AF65-F5344CB8AC3E}">
        <p14:creationId xmlns:p14="http://schemas.microsoft.com/office/powerpoint/2010/main" val="478831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28E8452-3229-434E-BF77-0BBD4885535F}"/>
                  </a:ext>
                </a:extLst>
              </p14:cNvPr>
              <p14:cNvContentPartPr/>
              <p14:nvPr/>
            </p14:nvContentPartPr>
            <p14:xfrm>
              <a:off x="696854" y="530936"/>
              <a:ext cx="193320" cy="380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28E8452-3229-434E-BF77-0BBD488553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3854" y="467936"/>
                <a:ext cx="31896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0AC70B4-72A6-4DD0-BA3B-4462C9DA3781}"/>
                  </a:ext>
                </a:extLst>
              </p14:cNvPr>
              <p14:cNvContentPartPr/>
              <p14:nvPr/>
            </p14:nvContentPartPr>
            <p14:xfrm>
              <a:off x="8090174" y="4197176"/>
              <a:ext cx="907200" cy="7228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0AC70B4-72A6-4DD0-BA3B-4462C9DA37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27174" y="4134176"/>
                <a:ext cx="1032840" cy="84852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A29F166-145D-43F3-89E3-B68A353C4BB2}"/>
              </a:ext>
            </a:extLst>
          </p:cNvPr>
          <p:cNvSpPr txBox="1"/>
          <p:nvPr/>
        </p:nvSpPr>
        <p:spPr>
          <a:xfrm>
            <a:off x="90792" y="0"/>
            <a:ext cx="84063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 Black"/>
              </a:rPr>
              <a:t>Required calorie calculator</a:t>
            </a:r>
            <a:endParaRPr lang="en-IN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7EAE04-E329-499C-A9BA-492A57BE4E51}"/>
              </a:ext>
            </a:extLst>
          </p:cNvPr>
          <p:cNvSpPr/>
          <p:nvPr/>
        </p:nvSpPr>
        <p:spPr>
          <a:xfrm>
            <a:off x="316460" y="0"/>
            <a:ext cx="9541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24</a:t>
            </a:r>
          </a:p>
        </p:txBody>
      </p:sp>
      <p:sp>
        <p:nvSpPr>
          <p:cNvPr id="10" name="Google Shape;2631;p38">
            <a:extLst>
              <a:ext uri="{FF2B5EF4-FFF2-40B4-BE49-F238E27FC236}">
                <a16:creationId xmlns:a16="http://schemas.microsoft.com/office/drawing/2014/main" id="{250C2111-A1D4-4D04-9E1C-C6137266215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23385" y="721376"/>
            <a:ext cx="6230454" cy="1488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1650">
              <a:lnSpc>
                <a:spcPct val="115000"/>
              </a:lnSpc>
              <a:buSzPts val="1100"/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both imperial and metric units</a:t>
            </a:r>
          </a:p>
          <a:p>
            <a:pPr marL="501650">
              <a:lnSpc>
                <a:spcPct val="115000"/>
              </a:lnSpc>
              <a:buSzPts val="1100"/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Gives you accurate data on required calories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0E8511-BD70-4713-A5D2-A2F008869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106" y="1895272"/>
            <a:ext cx="6459166" cy="282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49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28E8452-3229-434E-BF77-0BBD4885535F}"/>
                  </a:ext>
                </a:extLst>
              </p14:cNvPr>
              <p14:cNvContentPartPr/>
              <p14:nvPr/>
            </p14:nvContentPartPr>
            <p14:xfrm>
              <a:off x="696854" y="530936"/>
              <a:ext cx="193320" cy="380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28E8452-3229-434E-BF77-0BBD488553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3854" y="467936"/>
                <a:ext cx="31896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0AC70B4-72A6-4DD0-BA3B-4462C9DA3781}"/>
                  </a:ext>
                </a:extLst>
              </p14:cNvPr>
              <p14:cNvContentPartPr/>
              <p14:nvPr/>
            </p14:nvContentPartPr>
            <p14:xfrm>
              <a:off x="8090174" y="4197176"/>
              <a:ext cx="907200" cy="7228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0AC70B4-72A6-4DD0-BA3B-4462C9DA37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27174" y="4134176"/>
                <a:ext cx="1032840" cy="84852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A29F166-145D-43F3-89E3-B68A353C4BB2}"/>
              </a:ext>
            </a:extLst>
          </p:cNvPr>
          <p:cNvSpPr txBox="1"/>
          <p:nvPr/>
        </p:nvSpPr>
        <p:spPr>
          <a:xfrm>
            <a:off x="0" y="-13409"/>
            <a:ext cx="84063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 Black"/>
              </a:rPr>
              <a:t>Diet plan</a:t>
            </a:r>
            <a:endParaRPr lang="en-IN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7EAE04-E329-499C-A9BA-492A57BE4E51}"/>
              </a:ext>
            </a:extLst>
          </p:cNvPr>
          <p:cNvSpPr/>
          <p:nvPr/>
        </p:nvSpPr>
        <p:spPr>
          <a:xfrm>
            <a:off x="316460" y="0"/>
            <a:ext cx="9541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25</a:t>
            </a:r>
          </a:p>
        </p:txBody>
      </p:sp>
      <p:sp>
        <p:nvSpPr>
          <p:cNvPr id="10" name="Google Shape;2631;p38">
            <a:extLst>
              <a:ext uri="{FF2B5EF4-FFF2-40B4-BE49-F238E27FC236}">
                <a16:creationId xmlns:a16="http://schemas.microsoft.com/office/drawing/2014/main" id="{250C2111-A1D4-4D04-9E1C-C6137266215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41167" y="545435"/>
            <a:ext cx="6230454" cy="1488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1650">
              <a:lnSpc>
                <a:spcPct val="115000"/>
              </a:lnSpc>
              <a:buSzPts val="1100"/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Professional doctor approved</a:t>
            </a:r>
          </a:p>
          <a:p>
            <a:pPr marL="501650">
              <a:lnSpc>
                <a:spcPct val="115000"/>
              </a:lnSpc>
              <a:buSzPts val="1100"/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Gives plan according to your BMI(Body Mass Index) category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732968-F1A7-4BAC-B543-A15239C480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488" y="1865490"/>
            <a:ext cx="4184906" cy="30545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162E54-18BE-4853-8D31-4A1E45D60C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2468" y="1865490"/>
            <a:ext cx="4184906" cy="305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82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28E8452-3229-434E-BF77-0BBD4885535F}"/>
                  </a:ext>
                </a:extLst>
              </p14:cNvPr>
              <p14:cNvContentPartPr/>
              <p14:nvPr/>
            </p14:nvContentPartPr>
            <p14:xfrm>
              <a:off x="696854" y="530936"/>
              <a:ext cx="193320" cy="380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28E8452-3229-434E-BF77-0BBD488553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3854" y="467936"/>
                <a:ext cx="31896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0AC70B4-72A6-4DD0-BA3B-4462C9DA3781}"/>
                  </a:ext>
                </a:extLst>
              </p14:cNvPr>
              <p14:cNvContentPartPr/>
              <p14:nvPr/>
            </p14:nvContentPartPr>
            <p14:xfrm>
              <a:off x="8090174" y="4197176"/>
              <a:ext cx="907200" cy="722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0AC70B4-72A6-4DD0-BA3B-4462C9DA37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27174" y="4134176"/>
                <a:ext cx="1032840" cy="84852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A29F166-145D-43F3-89E3-B68A353C4BB2}"/>
              </a:ext>
            </a:extLst>
          </p:cNvPr>
          <p:cNvSpPr txBox="1"/>
          <p:nvPr/>
        </p:nvSpPr>
        <p:spPr>
          <a:xfrm>
            <a:off x="137447" y="68235"/>
            <a:ext cx="84063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 Black"/>
              </a:rPr>
              <a:t>Page beginning jump arrow</a:t>
            </a:r>
            <a:endParaRPr lang="en-IN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597E04-F679-4ACA-B48C-FF581B5C96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0064" y="1115668"/>
            <a:ext cx="3132625" cy="3533712"/>
          </a:xfrm>
          <a:prstGeom prst="rect">
            <a:avLst/>
          </a:prstGeom>
        </p:spPr>
      </p:pic>
      <p:sp>
        <p:nvSpPr>
          <p:cNvPr id="8" name="Google Shape;2631;p38">
            <a:extLst>
              <a:ext uri="{FF2B5EF4-FFF2-40B4-BE49-F238E27FC236}">
                <a16:creationId xmlns:a16="http://schemas.microsoft.com/office/drawing/2014/main" id="{6D7E3D91-705B-48E7-9472-AB2FABF2876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905784" y="1271248"/>
            <a:ext cx="3767570" cy="1488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1650">
              <a:lnSpc>
                <a:spcPct val="115000"/>
              </a:lnSpc>
              <a:buSzPts val="1100"/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useful and handy </a:t>
            </a:r>
          </a:p>
          <a:p>
            <a:pPr marL="501650">
              <a:lnSpc>
                <a:spcPct val="115000"/>
              </a:lnSpc>
              <a:buSzPts val="1100"/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and almost camouflaging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363DE5-1CCF-48E5-B8C4-4D7767155C8D}"/>
              </a:ext>
            </a:extLst>
          </p:cNvPr>
          <p:cNvSpPr/>
          <p:nvPr/>
        </p:nvSpPr>
        <p:spPr>
          <a:xfrm>
            <a:off x="316460" y="0"/>
            <a:ext cx="9541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845796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28E8452-3229-434E-BF77-0BBD4885535F}"/>
                  </a:ext>
                </a:extLst>
              </p14:cNvPr>
              <p14:cNvContentPartPr/>
              <p14:nvPr/>
            </p14:nvContentPartPr>
            <p14:xfrm>
              <a:off x="696854" y="530936"/>
              <a:ext cx="193320" cy="380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28E8452-3229-434E-BF77-0BBD488553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3854" y="467936"/>
                <a:ext cx="31896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0AC70B4-72A6-4DD0-BA3B-4462C9DA3781}"/>
                  </a:ext>
                </a:extLst>
              </p14:cNvPr>
              <p14:cNvContentPartPr/>
              <p14:nvPr/>
            </p14:nvContentPartPr>
            <p14:xfrm>
              <a:off x="8090174" y="4197176"/>
              <a:ext cx="907200" cy="722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0AC70B4-72A6-4DD0-BA3B-4462C9DA37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27174" y="4134176"/>
                <a:ext cx="1032840" cy="84852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A29F166-145D-43F3-89E3-B68A353C4BB2}"/>
              </a:ext>
            </a:extLst>
          </p:cNvPr>
          <p:cNvSpPr txBox="1"/>
          <p:nvPr/>
        </p:nvSpPr>
        <p:spPr>
          <a:xfrm>
            <a:off x="137447" y="68235"/>
            <a:ext cx="84063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 Black"/>
              </a:rPr>
              <a:t>footer</a:t>
            </a:r>
            <a:endParaRPr lang="en-IN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81E040-3181-4914-AFE9-DB8515EABD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514" y="1565995"/>
            <a:ext cx="7730226" cy="3453316"/>
          </a:xfrm>
          <a:prstGeom prst="rect">
            <a:avLst/>
          </a:prstGeom>
        </p:spPr>
      </p:pic>
      <p:sp>
        <p:nvSpPr>
          <p:cNvPr id="8" name="Google Shape;2631;p38">
            <a:extLst>
              <a:ext uri="{FF2B5EF4-FFF2-40B4-BE49-F238E27FC236}">
                <a16:creationId xmlns:a16="http://schemas.microsoft.com/office/drawing/2014/main" id="{53EBB7FB-847F-4FD9-9A2D-2D7044A8B95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96854" y="624365"/>
            <a:ext cx="7216740" cy="1488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1650">
              <a:lnSpc>
                <a:spcPct val="115000"/>
              </a:lnSpc>
              <a:buSzPts val="1100"/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Engaging and eye-catching footer with useful links </a:t>
            </a:r>
          </a:p>
          <a:p>
            <a:pPr marL="501650">
              <a:lnSpc>
                <a:spcPct val="115000"/>
              </a:lnSpc>
              <a:buSzPts val="1100"/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handles and feedback provided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8990AA-1E5D-4923-9CE6-3AF55DEF9908}"/>
              </a:ext>
            </a:extLst>
          </p:cNvPr>
          <p:cNvSpPr/>
          <p:nvPr/>
        </p:nvSpPr>
        <p:spPr>
          <a:xfrm>
            <a:off x="316460" y="0"/>
            <a:ext cx="9541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33258316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28E8452-3229-434E-BF77-0BBD4885535F}"/>
                  </a:ext>
                </a:extLst>
              </p14:cNvPr>
              <p14:cNvContentPartPr/>
              <p14:nvPr/>
            </p14:nvContentPartPr>
            <p14:xfrm>
              <a:off x="696854" y="530936"/>
              <a:ext cx="193320" cy="380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28E8452-3229-434E-BF77-0BBD488553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3854" y="467936"/>
                <a:ext cx="31896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0AC70B4-72A6-4DD0-BA3B-4462C9DA3781}"/>
                  </a:ext>
                </a:extLst>
              </p14:cNvPr>
              <p14:cNvContentPartPr/>
              <p14:nvPr/>
            </p14:nvContentPartPr>
            <p14:xfrm>
              <a:off x="8090174" y="4197176"/>
              <a:ext cx="907200" cy="722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0AC70B4-72A6-4DD0-BA3B-4462C9DA37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27174" y="4134176"/>
                <a:ext cx="1032840" cy="84852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A29F166-145D-43F3-89E3-B68A353C4BB2}"/>
              </a:ext>
            </a:extLst>
          </p:cNvPr>
          <p:cNvSpPr txBox="1"/>
          <p:nvPr/>
        </p:nvSpPr>
        <p:spPr>
          <a:xfrm>
            <a:off x="696854" y="0"/>
            <a:ext cx="84063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 Black"/>
              </a:rPr>
              <a:t>Contact forms with thank you page</a:t>
            </a:r>
            <a:endParaRPr lang="en-IN"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Google Shape;2631;p38">
            <a:extLst>
              <a:ext uri="{FF2B5EF4-FFF2-40B4-BE49-F238E27FC236}">
                <a16:creationId xmlns:a16="http://schemas.microsoft.com/office/drawing/2014/main" id="{53EBB7FB-847F-4FD9-9A2D-2D7044A8B95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56261" y="556130"/>
            <a:ext cx="7216740" cy="1488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1650">
              <a:lnSpc>
                <a:spcPct val="115000"/>
              </a:lnSpc>
              <a:buSzPts val="1100"/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feedback form and Contacts</a:t>
            </a:r>
          </a:p>
          <a:p>
            <a:pPr marL="501650">
              <a:lnSpc>
                <a:spcPct val="115000"/>
              </a:lnSpc>
              <a:buSzPts val="1100"/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Smooth animation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3F995F-9FA9-4D8B-8321-765DC14FBC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1871" y="1719766"/>
            <a:ext cx="5746705" cy="32675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BFD932B-E70D-48E3-BC9F-031196DD727C}"/>
              </a:ext>
            </a:extLst>
          </p:cNvPr>
          <p:cNvSpPr/>
          <p:nvPr/>
        </p:nvSpPr>
        <p:spPr>
          <a:xfrm>
            <a:off x="316460" y="0"/>
            <a:ext cx="95410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2704582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3" name="Google Shape;3523;p60"/>
          <p:cNvSpPr txBox="1">
            <a:spLocks noGrp="1"/>
          </p:cNvSpPr>
          <p:nvPr>
            <p:ph type="title"/>
          </p:nvPr>
        </p:nvSpPr>
        <p:spPr>
          <a:xfrm>
            <a:off x="621697" y="872576"/>
            <a:ext cx="7429873" cy="23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</a:t>
            </a:r>
            <a:r>
              <a:rPr lang="en" dirty="0"/>
              <a:t>hank</a:t>
            </a:r>
            <a:br>
              <a:rPr lang="en" dirty="0"/>
            </a:br>
            <a:r>
              <a:rPr lang="en" dirty="0"/>
              <a:t> You </a:t>
            </a:r>
            <a:endParaRPr dirty="0"/>
          </a:p>
        </p:txBody>
      </p:sp>
      <p:grpSp>
        <p:nvGrpSpPr>
          <p:cNvPr id="3" name="Google Shape;3594;p64">
            <a:extLst>
              <a:ext uri="{FF2B5EF4-FFF2-40B4-BE49-F238E27FC236}">
                <a16:creationId xmlns:a16="http://schemas.microsoft.com/office/drawing/2014/main" id="{AD70B76B-C71F-46C2-B62D-6C59AF237335}"/>
              </a:ext>
            </a:extLst>
          </p:cNvPr>
          <p:cNvGrpSpPr/>
          <p:nvPr/>
        </p:nvGrpSpPr>
        <p:grpSpPr>
          <a:xfrm>
            <a:off x="1132457" y="4060879"/>
            <a:ext cx="1670445" cy="126006"/>
            <a:chOff x="401700" y="3990925"/>
            <a:chExt cx="4170900" cy="126006"/>
          </a:xfrm>
        </p:grpSpPr>
        <p:cxnSp>
          <p:nvCxnSpPr>
            <p:cNvPr id="4" name="Google Shape;3595;p64">
              <a:extLst>
                <a:ext uri="{FF2B5EF4-FFF2-40B4-BE49-F238E27FC236}">
                  <a16:creationId xmlns:a16="http://schemas.microsoft.com/office/drawing/2014/main" id="{94BD95D1-DB71-43A2-B577-88BC3A1F094E}"/>
                </a:ext>
              </a:extLst>
            </p:cNvPr>
            <p:cNvCxnSpPr/>
            <p:nvPr/>
          </p:nvCxnSpPr>
          <p:spPr>
            <a:xfrm>
              <a:off x="401700" y="3990925"/>
              <a:ext cx="4170900" cy="0"/>
            </a:xfrm>
            <a:prstGeom prst="straightConnector1">
              <a:avLst/>
            </a:prstGeom>
            <a:noFill/>
            <a:ln w="28575" cap="flat" cmpd="sng">
              <a:solidFill>
                <a:srgbClr val="13235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3596;p64">
              <a:extLst>
                <a:ext uri="{FF2B5EF4-FFF2-40B4-BE49-F238E27FC236}">
                  <a16:creationId xmlns:a16="http://schemas.microsoft.com/office/drawing/2014/main" id="{CFA2D26A-E86C-4684-AADA-1FFF2EEE7863}"/>
                </a:ext>
              </a:extLst>
            </p:cNvPr>
            <p:cNvCxnSpPr/>
            <p:nvPr/>
          </p:nvCxnSpPr>
          <p:spPr>
            <a:xfrm>
              <a:off x="958679" y="4116931"/>
              <a:ext cx="3057000" cy="0"/>
            </a:xfrm>
            <a:prstGeom prst="straightConnector1">
              <a:avLst/>
            </a:prstGeom>
            <a:noFill/>
            <a:ln w="28575" cap="flat" cmpd="sng">
              <a:solidFill>
                <a:srgbClr val="13235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1F4C1BF-1C40-4528-BAB4-A0758C241970}"/>
                  </a:ext>
                </a:extLst>
              </p14:cNvPr>
              <p14:cNvContentPartPr/>
              <p14:nvPr/>
            </p14:nvContentPartPr>
            <p14:xfrm>
              <a:off x="3906074" y="371816"/>
              <a:ext cx="861120" cy="500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1F4C1BF-1C40-4528-BAB4-A0758C24197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43434" y="308816"/>
                <a:ext cx="986760" cy="62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BB8652A-0A1D-424E-8296-6F31BCE62970}"/>
                  </a:ext>
                </a:extLst>
              </p14:cNvPr>
              <p14:cNvContentPartPr/>
              <p14:nvPr/>
            </p14:nvContentPartPr>
            <p14:xfrm>
              <a:off x="8153714" y="228536"/>
              <a:ext cx="486720" cy="767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BB8652A-0A1D-424E-8296-6F31BCE6297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91074" y="165536"/>
                <a:ext cx="612360" cy="89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4703BE3-737A-4B94-B411-D8E359120F24}"/>
                  </a:ext>
                </a:extLst>
              </p14:cNvPr>
              <p14:cNvContentPartPr/>
              <p14:nvPr/>
            </p14:nvContentPartPr>
            <p14:xfrm>
              <a:off x="1145234" y="4381856"/>
              <a:ext cx="1334160" cy="230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4703BE3-737A-4B94-B411-D8E359120F2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82594" y="4318856"/>
                <a:ext cx="1459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57FEB0C-AE42-421D-83AE-25C8DA8E33DF}"/>
                  </a:ext>
                </a:extLst>
              </p14:cNvPr>
              <p14:cNvContentPartPr/>
              <p14:nvPr/>
            </p14:nvContentPartPr>
            <p14:xfrm>
              <a:off x="5519594" y="2164616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57FEB0C-AE42-421D-83AE-25C8DA8E33D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56954" y="2101616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73F4741F-13A3-4568-AFF7-4B2D3F628E28}"/>
              </a:ext>
            </a:extLst>
          </p:cNvPr>
          <p:cNvSpPr/>
          <p:nvPr/>
        </p:nvSpPr>
        <p:spPr>
          <a:xfrm>
            <a:off x="138323" y="0"/>
            <a:ext cx="9541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29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664;p40">
            <a:extLst>
              <a:ext uri="{FF2B5EF4-FFF2-40B4-BE49-F238E27FC236}">
                <a16:creationId xmlns:a16="http://schemas.microsoft.com/office/drawing/2014/main" id="{EE909CF8-B858-4B26-9A84-280F140167F1}"/>
              </a:ext>
            </a:extLst>
          </p:cNvPr>
          <p:cNvSpPr txBox="1">
            <a:spLocks/>
          </p:cNvSpPr>
          <p:nvPr/>
        </p:nvSpPr>
        <p:spPr>
          <a:xfrm>
            <a:off x="777339" y="57218"/>
            <a:ext cx="4700186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BE31"/>
              </a:buClr>
              <a:buSzPts val="2000"/>
              <a:buFont typeface="Montserrat Black"/>
              <a:buNone/>
              <a:defRPr sz="2000" b="0" i="0" u="none" strike="noStrike" cap="none">
                <a:solidFill>
                  <a:srgbClr val="EBBE3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IN" sz="3200" dirty="0">
                <a:solidFill>
                  <a:srgbClr val="F7E5AD"/>
                </a:solidFill>
                <a:latin typeface="Times New Roman" panose="02020603050405020304" pitchFamily="18" charset="0"/>
                <a:ea typeface="Montserrat Medium"/>
                <a:cs typeface="Times New Roman" panose="02020603050405020304" pitchFamily="18" charset="0"/>
                <a:sym typeface="Montserrat Medium"/>
              </a:rPr>
              <a:t>ABOUT FIT-O-CRACY</a:t>
            </a:r>
            <a:endParaRPr lang="en-IN" sz="3200" dirty="0">
              <a:solidFill>
                <a:srgbClr val="F7E5A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Google Shape;2663;p40">
            <a:extLst>
              <a:ext uri="{FF2B5EF4-FFF2-40B4-BE49-F238E27FC236}">
                <a16:creationId xmlns:a16="http://schemas.microsoft.com/office/drawing/2014/main" id="{7AAAF548-5E7A-4997-84C5-13A1B06E5C34}"/>
              </a:ext>
            </a:extLst>
          </p:cNvPr>
          <p:cNvSpPr txBox="1">
            <a:spLocks/>
          </p:cNvSpPr>
          <p:nvPr/>
        </p:nvSpPr>
        <p:spPr>
          <a:xfrm>
            <a:off x="1744171" y="909747"/>
            <a:ext cx="7171229" cy="1597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Medium"/>
              <a:buNone/>
              <a:defRPr sz="21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Medium"/>
              <a:buNone/>
              <a:defRPr sz="21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Medium"/>
              <a:buNone/>
              <a:defRPr sz="21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Medium"/>
              <a:buNone/>
              <a:defRPr sz="21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Medium"/>
              <a:buNone/>
              <a:defRPr sz="21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Medium"/>
              <a:buNone/>
              <a:defRPr sz="21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Medium"/>
              <a:buNone/>
              <a:defRPr sz="21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 Medium"/>
              <a:buNone/>
              <a:defRPr sz="21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website created by our team to provide a platform to maintain physical well-being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website is made using Html, Tailwind CSS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take physical data of user and recommend them a user specific workout and diet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68D35E-E168-4424-99AF-9A42A9E8A28A}"/>
              </a:ext>
            </a:extLst>
          </p:cNvPr>
          <p:cNvSpPr/>
          <p:nvPr/>
        </p:nvSpPr>
        <p:spPr>
          <a:xfrm>
            <a:off x="87406" y="-82397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  <a:r>
              <a:rPr lang="en-US" sz="5400" b="0" cap="none" spc="0" dirty="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085675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43;p62">
            <a:extLst>
              <a:ext uri="{FF2B5EF4-FFF2-40B4-BE49-F238E27FC236}">
                <a16:creationId xmlns:a16="http://schemas.microsoft.com/office/drawing/2014/main" id="{D6D80E6F-C5AC-4FD4-BB7F-61D7A193994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94380" y="0"/>
            <a:ext cx="6754229" cy="62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xisting work and limitations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0A997-6650-4B63-A833-BC8F9559BD77}"/>
              </a:ext>
            </a:extLst>
          </p:cNvPr>
          <p:cNvSpPr txBox="1"/>
          <p:nvPr/>
        </p:nvSpPr>
        <p:spPr>
          <a:xfrm>
            <a:off x="383242" y="726141"/>
            <a:ext cx="560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1. Online workout sessions :  </a:t>
            </a:r>
            <a:endParaRPr lang="en-IN" sz="1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6C898F-3DA6-481E-9C08-E2674897E93D}"/>
              </a:ext>
            </a:extLst>
          </p:cNvPr>
          <p:cNvSpPr txBox="1"/>
          <p:nvPr/>
        </p:nvSpPr>
        <p:spPr>
          <a:xfrm>
            <a:off x="544606" y="1364876"/>
            <a:ext cx="4027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https://mycrush.fit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66C039-8C82-4D04-8090-153686D5D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06" y="1771649"/>
            <a:ext cx="4231802" cy="26959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25B752-841A-4B84-AB0C-F3E68DAC844F}"/>
              </a:ext>
            </a:extLst>
          </p:cNvPr>
          <p:cNvSpPr txBox="1"/>
          <p:nvPr/>
        </p:nvSpPr>
        <p:spPr>
          <a:xfrm>
            <a:off x="5345206" y="1436370"/>
            <a:ext cx="37987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Problems: 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Expensive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Not time flexible</a:t>
            </a:r>
          </a:p>
          <a:p>
            <a:endParaRPr lang="en-IN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6D67C3-B885-4743-92FE-96154960A6C2}"/>
              </a:ext>
            </a:extLst>
          </p:cNvPr>
          <p:cNvSpPr/>
          <p:nvPr/>
        </p:nvSpPr>
        <p:spPr>
          <a:xfrm>
            <a:off x="98548" y="-119073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891490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50A997-6650-4B63-A833-BC8F9559BD77}"/>
              </a:ext>
            </a:extLst>
          </p:cNvPr>
          <p:cNvSpPr txBox="1"/>
          <p:nvPr/>
        </p:nvSpPr>
        <p:spPr>
          <a:xfrm>
            <a:off x="1337983" y="215153"/>
            <a:ext cx="5607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2. Online sites:  </a:t>
            </a:r>
            <a:endParaRPr lang="en-IN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6C898F-3DA6-481E-9C08-E2674897E93D}"/>
              </a:ext>
            </a:extLst>
          </p:cNvPr>
          <p:cNvSpPr txBox="1"/>
          <p:nvPr/>
        </p:nvSpPr>
        <p:spPr>
          <a:xfrm>
            <a:off x="410136" y="1195479"/>
            <a:ext cx="4027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https://athleanx.com/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25B752-841A-4B84-AB0C-F3E68DAC844F}"/>
              </a:ext>
            </a:extLst>
          </p:cNvPr>
          <p:cNvSpPr txBox="1"/>
          <p:nvPr/>
        </p:nvSpPr>
        <p:spPr>
          <a:xfrm>
            <a:off x="5345206" y="1349368"/>
            <a:ext cx="37987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Problems: 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Expensive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Not person specific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Doesn’t work for everyone</a:t>
            </a:r>
          </a:p>
          <a:p>
            <a:endParaRPr lang="en-IN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F5A718-DE6D-4D47-B584-60BC9B9EB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91" y="1683498"/>
            <a:ext cx="4708777" cy="19432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1821D90-E515-402F-AD19-D9C11C0CADF7}"/>
              </a:ext>
            </a:extLst>
          </p:cNvPr>
          <p:cNvSpPr/>
          <p:nvPr/>
        </p:nvSpPr>
        <p:spPr>
          <a:xfrm>
            <a:off x="125442" y="-46457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	</a:t>
            </a:r>
          </a:p>
        </p:txBody>
      </p:sp>
    </p:spTree>
    <p:extLst>
      <p:ext uri="{BB962C8B-B14F-4D97-AF65-F5344CB8AC3E}">
        <p14:creationId xmlns:p14="http://schemas.microsoft.com/office/powerpoint/2010/main" val="2044427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50A997-6650-4B63-A833-BC8F9559BD77}"/>
              </a:ext>
            </a:extLst>
          </p:cNvPr>
          <p:cNvSpPr txBox="1"/>
          <p:nvPr/>
        </p:nvSpPr>
        <p:spPr>
          <a:xfrm>
            <a:off x="1250577" y="80682"/>
            <a:ext cx="5607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3. Applications :  </a:t>
            </a:r>
            <a:endParaRPr lang="en-IN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6C898F-3DA6-481E-9C08-E2674897E93D}"/>
              </a:ext>
            </a:extLst>
          </p:cNvPr>
          <p:cNvSpPr txBox="1"/>
          <p:nvPr/>
        </p:nvSpPr>
        <p:spPr>
          <a:xfrm>
            <a:off x="410136" y="610704"/>
            <a:ext cx="40273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https://play.google.com/store/apps/details?id=com.popularapp.thirtydayfitnesschallenge&amp;hl=en_IN&amp;gl=US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25B752-841A-4B84-AB0C-F3E68DAC844F}"/>
              </a:ext>
            </a:extLst>
          </p:cNvPr>
          <p:cNvSpPr txBox="1"/>
          <p:nvPr/>
        </p:nvSpPr>
        <p:spPr>
          <a:xfrm>
            <a:off x="5345206" y="265348"/>
            <a:ext cx="37987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Problems: 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Expensive (sometimes)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Not person specific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False information regarding fitness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Annoying advertisements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Not enough knowledge</a:t>
            </a:r>
          </a:p>
          <a:p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164F42-0930-449B-A278-291E4D050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33" y="1459613"/>
            <a:ext cx="4545105" cy="20113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59158D-4264-437E-A861-B3F1DCB0F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73" y="3127670"/>
            <a:ext cx="6711844" cy="167621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32D5CD4-AE0D-4FBE-89AA-9210F000914D}"/>
              </a:ext>
            </a:extLst>
          </p:cNvPr>
          <p:cNvSpPr/>
          <p:nvPr/>
        </p:nvSpPr>
        <p:spPr>
          <a:xfrm>
            <a:off x="0" y="-167777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6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040728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3" name="Google Shape;2813;p42"/>
          <p:cNvSpPr txBox="1">
            <a:spLocks noGrp="1"/>
          </p:cNvSpPr>
          <p:nvPr>
            <p:ph type="ctrTitle"/>
          </p:nvPr>
        </p:nvSpPr>
        <p:spPr>
          <a:xfrm>
            <a:off x="938581" y="366872"/>
            <a:ext cx="5479155" cy="62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 for whom?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15" name="Google Shape;2815;p42"/>
          <p:cNvSpPr/>
          <p:nvPr/>
        </p:nvSpPr>
        <p:spPr>
          <a:xfrm flipH="1">
            <a:off x="4734896" y="1538705"/>
            <a:ext cx="927612" cy="794656"/>
          </a:xfrm>
          <a:custGeom>
            <a:avLst/>
            <a:gdLst/>
            <a:ahLst/>
            <a:cxnLst/>
            <a:rect l="l" t="t" r="r" b="b"/>
            <a:pathLst>
              <a:path w="47303" h="40523" extrusionOk="0">
                <a:moveTo>
                  <a:pt x="26954" y="1"/>
                </a:moveTo>
                <a:cubicBezTo>
                  <a:pt x="21976" y="1"/>
                  <a:pt x="16898" y="1851"/>
                  <a:pt x="12764" y="5984"/>
                </a:cubicBezTo>
                <a:cubicBezTo>
                  <a:pt x="0" y="18749"/>
                  <a:pt x="9010" y="40523"/>
                  <a:pt x="27030" y="40523"/>
                </a:cubicBezTo>
                <a:lnTo>
                  <a:pt x="47302" y="40523"/>
                </a:lnTo>
                <a:lnTo>
                  <a:pt x="47302" y="20250"/>
                </a:lnTo>
                <a:cubicBezTo>
                  <a:pt x="47302" y="8066"/>
                  <a:pt x="37348" y="1"/>
                  <a:pt x="26954" y="1"/>
                </a:cubicBezTo>
                <a:close/>
              </a:path>
            </a:pathLst>
          </a:custGeom>
          <a:solidFill>
            <a:srgbClr val="2B3C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6" name="Google Shape;2816;p42"/>
          <p:cNvSpPr/>
          <p:nvPr/>
        </p:nvSpPr>
        <p:spPr>
          <a:xfrm flipH="1">
            <a:off x="4734896" y="3278282"/>
            <a:ext cx="927612" cy="794656"/>
          </a:xfrm>
          <a:custGeom>
            <a:avLst/>
            <a:gdLst/>
            <a:ahLst/>
            <a:cxnLst/>
            <a:rect l="l" t="t" r="r" b="b"/>
            <a:pathLst>
              <a:path w="47303" h="40523" extrusionOk="0">
                <a:moveTo>
                  <a:pt x="26954" y="1"/>
                </a:moveTo>
                <a:cubicBezTo>
                  <a:pt x="21976" y="1"/>
                  <a:pt x="16898" y="1851"/>
                  <a:pt x="12764" y="5984"/>
                </a:cubicBezTo>
                <a:cubicBezTo>
                  <a:pt x="0" y="18749"/>
                  <a:pt x="9010" y="40523"/>
                  <a:pt x="27030" y="40523"/>
                </a:cubicBezTo>
                <a:lnTo>
                  <a:pt x="47302" y="40523"/>
                </a:lnTo>
                <a:lnTo>
                  <a:pt x="47302" y="20250"/>
                </a:lnTo>
                <a:cubicBezTo>
                  <a:pt x="47302" y="8066"/>
                  <a:pt x="37348" y="1"/>
                  <a:pt x="26954" y="1"/>
                </a:cubicBezTo>
                <a:close/>
              </a:path>
            </a:pathLst>
          </a:custGeom>
          <a:solidFill>
            <a:srgbClr val="2B3C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7" name="Google Shape;2817;p42"/>
          <p:cNvSpPr/>
          <p:nvPr/>
        </p:nvSpPr>
        <p:spPr>
          <a:xfrm>
            <a:off x="3274748" y="2369892"/>
            <a:ext cx="927612" cy="794656"/>
          </a:xfrm>
          <a:custGeom>
            <a:avLst/>
            <a:gdLst/>
            <a:ahLst/>
            <a:cxnLst/>
            <a:rect l="l" t="t" r="r" b="b"/>
            <a:pathLst>
              <a:path w="47303" h="40523" extrusionOk="0">
                <a:moveTo>
                  <a:pt x="26954" y="1"/>
                </a:moveTo>
                <a:cubicBezTo>
                  <a:pt x="21976" y="1"/>
                  <a:pt x="16898" y="1851"/>
                  <a:pt x="12764" y="5984"/>
                </a:cubicBezTo>
                <a:cubicBezTo>
                  <a:pt x="0" y="18749"/>
                  <a:pt x="9010" y="40523"/>
                  <a:pt x="27030" y="40523"/>
                </a:cubicBezTo>
                <a:lnTo>
                  <a:pt x="47302" y="40523"/>
                </a:lnTo>
                <a:lnTo>
                  <a:pt x="47302" y="20250"/>
                </a:lnTo>
                <a:cubicBezTo>
                  <a:pt x="47302" y="8066"/>
                  <a:pt x="37348" y="1"/>
                  <a:pt x="26954" y="1"/>
                </a:cubicBezTo>
                <a:close/>
              </a:path>
            </a:pathLst>
          </a:custGeom>
          <a:solidFill>
            <a:srgbClr val="2B3C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9" name="Google Shape;2819;p42"/>
          <p:cNvSpPr txBox="1"/>
          <p:nvPr/>
        </p:nvSpPr>
        <p:spPr>
          <a:xfrm>
            <a:off x="3154933" y="2497916"/>
            <a:ext cx="9276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EBBE3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02</a:t>
            </a:r>
            <a:endParaRPr sz="2000">
              <a:solidFill>
                <a:srgbClr val="EBBE3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820" name="Google Shape;2820;p42"/>
          <p:cNvSpPr txBox="1"/>
          <p:nvPr/>
        </p:nvSpPr>
        <p:spPr>
          <a:xfrm>
            <a:off x="4876231" y="1625472"/>
            <a:ext cx="9276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EBBE3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01</a:t>
            </a:r>
            <a:endParaRPr sz="2000">
              <a:solidFill>
                <a:srgbClr val="EBBE3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821" name="Google Shape;2821;p42"/>
          <p:cNvSpPr txBox="1"/>
          <p:nvPr/>
        </p:nvSpPr>
        <p:spPr>
          <a:xfrm>
            <a:off x="4876231" y="3373337"/>
            <a:ext cx="9276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EBBE3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03</a:t>
            </a:r>
            <a:endParaRPr sz="2000">
              <a:solidFill>
                <a:srgbClr val="EBBE3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822" name="Google Shape;2822;p42"/>
          <p:cNvSpPr txBox="1"/>
          <p:nvPr/>
        </p:nvSpPr>
        <p:spPr>
          <a:xfrm>
            <a:off x="3154933" y="4242805"/>
            <a:ext cx="9276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EBBE3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823" name="Google Shape;2823;p42"/>
          <p:cNvSpPr txBox="1"/>
          <p:nvPr/>
        </p:nvSpPr>
        <p:spPr>
          <a:xfrm>
            <a:off x="1576342" y="2643448"/>
            <a:ext cx="2519567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132356"/>
                </a:solidFill>
                <a:latin typeface="Times New Roman" panose="02020603050405020304" pitchFamily="18" charset="0"/>
                <a:ea typeface="Montserrat Black"/>
                <a:cs typeface="Times New Roman" panose="02020603050405020304" pitchFamily="18" charset="0"/>
                <a:sym typeface="Montserrat Black"/>
              </a:rPr>
              <a:t>Not enough resources</a:t>
            </a:r>
            <a:endParaRPr lang="en-IN" sz="2400" dirty="0">
              <a:solidFill>
                <a:srgbClr val="132356"/>
              </a:solidFill>
              <a:latin typeface="Times New Roman" panose="02020603050405020304" pitchFamily="18" charset="0"/>
              <a:ea typeface="Montserrat Black"/>
              <a:cs typeface="Times New Roman" panose="02020603050405020304" pitchFamily="18" charset="0"/>
              <a:sym typeface="Montserrat Black"/>
            </a:endParaRPr>
          </a:p>
        </p:txBody>
      </p:sp>
      <p:sp>
        <p:nvSpPr>
          <p:cNvPr id="2825" name="Google Shape;2825;p42"/>
          <p:cNvSpPr txBox="1"/>
          <p:nvPr/>
        </p:nvSpPr>
        <p:spPr>
          <a:xfrm>
            <a:off x="5118630" y="3584492"/>
            <a:ext cx="22257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32356"/>
                </a:solidFill>
                <a:latin typeface="Times New Roman" panose="02020603050405020304" pitchFamily="18" charset="0"/>
                <a:ea typeface="Montserrat Black"/>
                <a:cs typeface="Times New Roman" panose="02020603050405020304" pitchFamily="18" charset="0"/>
                <a:sym typeface="Montserrat Black"/>
              </a:rPr>
              <a:t>No proper knowledge </a:t>
            </a:r>
            <a:endParaRPr lang="en-US" sz="2400" dirty="0">
              <a:solidFill>
                <a:srgbClr val="132356"/>
              </a:solidFill>
              <a:latin typeface="Times New Roman" panose="02020603050405020304" pitchFamily="18" charset="0"/>
              <a:ea typeface="Montserrat Black"/>
              <a:cs typeface="Times New Roman" panose="02020603050405020304" pitchFamily="18" charset="0"/>
              <a:sym typeface="Montserrat Black"/>
            </a:endParaRPr>
          </a:p>
        </p:txBody>
      </p:sp>
      <p:sp>
        <p:nvSpPr>
          <p:cNvPr id="2827" name="Google Shape;2827;p42"/>
          <p:cNvSpPr txBox="1"/>
          <p:nvPr/>
        </p:nvSpPr>
        <p:spPr>
          <a:xfrm>
            <a:off x="610426" y="4412815"/>
            <a:ext cx="22257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132356"/>
              </a:solidFill>
              <a:latin typeface="Times New Roman" panose="02020603050405020304" pitchFamily="18" charset="0"/>
              <a:ea typeface="Montserrat Black"/>
              <a:cs typeface="Times New Roman" panose="02020603050405020304" pitchFamily="18" charset="0"/>
              <a:sym typeface="Montserrat Black"/>
            </a:endParaRPr>
          </a:p>
        </p:txBody>
      </p:sp>
      <p:sp>
        <p:nvSpPr>
          <p:cNvPr id="2829" name="Google Shape;2829;p42"/>
          <p:cNvSpPr txBox="1"/>
          <p:nvPr/>
        </p:nvSpPr>
        <p:spPr>
          <a:xfrm>
            <a:off x="5461529" y="1451279"/>
            <a:ext cx="22257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>
                <a:solidFill>
                  <a:srgbClr val="132356"/>
                </a:solidFill>
                <a:latin typeface="Times New Roman" panose="02020603050405020304" pitchFamily="18" charset="0"/>
                <a:ea typeface="Montserrat Black"/>
                <a:cs typeface="Times New Roman" panose="02020603050405020304" pitchFamily="18" charset="0"/>
                <a:sym typeface="Montserrat Black"/>
              </a:rPr>
              <a:t>People with busy schedule</a:t>
            </a:r>
          </a:p>
        </p:txBody>
      </p:sp>
      <p:grpSp>
        <p:nvGrpSpPr>
          <p:cNvPr id="2831" name="Google Shape;2831;p42"/>
          <p:cNvGrpSpPr/>
          <p:nvPr/>
        </p:nvGrpSpPr>
        <p:grpSpPr>
          <a:xfrm>
            <a:off x="4424254" y="1973279"/>
            <a:ext cx="55389" cy="2619878"/>
            <a:chOff x="4338975" y="1277325"/>
            <a:chExt cx="88750" cy="4197850"/>
          </a:xfrm>
        </p:grpSpPr>
        <p:sp>
          <p:nvSpPr>
            <p:cNvPr id="2832" name="Google Shape;2832;p42"/>
            <p:cNvSpPr/>
            <p:nvPr/>
          </p:nvSpPr>
          <p:spPr>
            <a:xfrm>
              <a:off x="4383350" y="1321700"/>
              <a:ext cx="25" cy="4109125"/>
            </a:xfrm>
            <a:custGeom>
              <a:avLst/>
              <a:gdLst/>
              <a:ahLst/>
              <a:cxnLst/>
              <a:rect l="l" t="t" r="r" b="b"/>
              <a:pathLst>
                <a:path w="1" h="164365" fill="none" extrusionOk="0">
                  <a:moveTo>
                    <a:pt x="0" y="0"/>
                  </a:moveTo>
                  <a:lnTo>
                    <a:pt x="0" y="164364"/>
                  </a:lnTo>
                </a:path>
              </a:pathLst>
            </a:custGeom>
            <a:noFill/>
            <a:ln w="28575" cap="flat" cmpd="sng">
              <a:solidFill>
                <a:srgbClr val="2B3C82"/>
              </a:solidFill>
              <a:prstDash val="solid"/>
              <a:miter lim="6825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42"/>
            <p:cNvSpPr/>
            <p:nvPr/>
          </p:nvSpPr>
          <p:spPr>
            <a:xfrm>
              <a:off x="4338975" y="1277325"/>
              <a:ext cx="88750" cy="88775"/>
            </a:xfrm>
            <a:custGeom>
              <a:avLst/>
              <a:gdLst/>
              <a:ahLst/>
              <a:cxnLst/>
              <a:rect l="l" t="t" r="r" b="b"/>
              <a:pathLst>
                <a:path w="3550" h="3551" extrusionOk="0">
                  <a:moveTo>
                    <a:pt x="1775" y="1"/>
                  </a:moveTo>
                  <a:cubicBezTo>
                    <a:pt x="820" y="1"/>
                    <a:pt x="1" y="820"/>
                    <a:pt x="1" y="1775"/>
                  </a:cubicBezTo>
                  <a:cubicBezTo>
                    <a:pt x="1" y="2799"/>
                    <a:pt x="820" y="3550"/>
                    <a:pt x="1775" y="3550"/>
                  </a:cubicBezTo>
                  <a:cubicBezTo>
                    <a:pt x="2731" y="3550"/>
                    <a:pt x="3550" y="2799"/>
                    <a:pt x="3550" y="1775"/>
                  </a:cubicBezTo>
                  <a:cubicBezTo>
                    <a:pt x="3550" y="820"/>
                    <a:pt x="2731" y="1"/>
                    <a:pt x="1775" y="1"/>
                  </a:cubicBez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rgbClr val="2B3C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42"/>
            <p:cNvSpPr/>
            <p:nvPr/>
          </p:nvSpPr>
          <p:spPr>
            <a:xfrm>
              <a:off x="4338975" y="5386425"/>
              <a:ext cx="88750" cy="88750"/>
            </a:xfrm>
            <a:custGeom>
              <a:avLst/>
              <a:gdLst/>
              <a:ahLst/>
              <a:cxnLst/>
              <a:rect l="l" t="t" r="r" b="b"/>
              <a:pathLst>
                <a:path w="3550" h="3550" extrusionOk="0">
                  <a:moveTo>
                    <a:pt x="1775" y="0"/>
                  </a:moveTo>
                  <a:cubicBezTo>
                    <a:pt x="820" y="0"/>
                    <a:pt x="1" y="751"/>
                    <a:pt x="1" y="1775"/>
                  </a:cubicBezTo>
                  <a:cubicBezTo>
                    <a:pt x="1" y="2731"/>
                    <a:pt x="820" y="3550"/>
                    <a:pt x="1775" y="3550"/>
                  </a:cubicBezTo>
                  <a:cubicBezTo>
                    <a:pt x="2731" y="3550"/>
                    <a:pt x="3550" y="2731"/>
                    <a:pt x="3550" y="1775"/>
                  </a:cubicBezTo>
                  <a:cubicBezTo>
                    <a:pt x="3550" y="751"/>
                    <a:pt x="2731" y="0"/>
                    <a:pt x="1775" y="0"/>
                  </a:cubicBez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rgbClr val="2B3C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2"/>
            <p:cNvSpPr/>
            <p:nvPr/>
          </p:nvSpPr>
          <p:spPr>
            <a:xfrm>
              <a:off x="4338975" y="4016150"/>
              <a:ext cx="88750" cy="88775"/>
            </a:xfrm>
            <a:custGeom>
              <a:avLst/>
              <a:gdLst/>
              <a:ahLst/>
              <a:cxnLst/>
              <a:rect l="l" t="t" r="r" b="b"/>
              <a:pathLst>
                <a:path w="3550" h="3551" extrusionOk="0">
                  <a:moveTo>
                    <a:pt x="1775" y="1"/>
                  </a:moveTo>
                  <a:cubicBezTo>
                    <a:pt x="820" y="1"/>
                    <a:pt x="1" y="820"/>
                    <a:pt x="1" y="1775"/>
                  </a:cubicBezTo>
                  <a:cubicBezTo>
                    <a:pt x="1" y="2799"/>
                    <a:pt x="820" y="3550"/>
                    <a:pt x="1775" y="3550"/>
                  </a:cubicBezTo>
                  <a:cubicBezTo>
                    <a:pt x="2731" y="3550"/>
                    <a:pt x="3550" y="2799"/>
                    <a:pt x="3550" y="1775"/>
                  </a:cubicBezTo>
                  <a:cubicBezTo>
                    <a:pt x="3550" y="820"/>
                    <a:pt x="2731" y="1"/>
                    <a:pt x="1775" y="1"/>
                  </a:cubicBez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rgbClr val="2B3C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2"/>
            <p:cNvSpPr/>
            <p:nvPr/>
          </p:nvSpPr>
          <p:spPr>
            <a:xfrm>
              <a:off x="4338975" y="2647600"/>
              <a:ext cx="88750" cy="88750"/>
            </a:xfrm>
            <a:custGeom>
              <a:avLst/>
              <a:gdLst/>
              <a:ahLst/>
              <a:cxnLst/>
              <a:rect l="l" t="t" r="r" b="b"/>
              <a:pathLst>
                <a:path w="3550" h="3550" extrusionOk="0">
                  <a:moveTo>
                    <a:pt x="1775" y="0"/>
                  </a:moveTo>
                  <a:cubicBezTo>
                    <a:pt x="820" y="0"/>
                    <a:pt x="1" y="819"/>
                    <a:pt x="1" y="1775"/>
                  </a:cubicBezTo>
                  <a:cubicBezTo>
                    <a:pt x="1" y="2731"/>
                    <a:pt x="820" y="3550"/>
                    <a:pt x="1775" y="3550"/>
                  </a:cubicBezTo>
                  <a:cubicBezTo>
                    <a:pt x="2731" y="3550"/>
                    <a:pt x="3550" y="2731"/>
                    <a:pt x="3550" y="1775"/>
                  </a:cubicBezTo>
                  <a:cubicBezTo>
                    <a:pt x="3550" y="819"/>
                    <a:pt x="2731" y="0"/>
                    <a:pt x="1775" y="0"/>
                  </a:cubicBez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rgbClr val="2B3C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7C15534-BB7E-42F6-B956-029487EAA724}"/>
                  </a:ext>
                </a:extLst>
              </p14:cNvPr>
              <p14:cNvContentPartPr/>
              <p14:nvPr/>
            </p14:nvContentPartPr>
            <p14:xfrm>
              <a:off x="2837308" y="5076043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7C15534-BB7E-42F6-B956-029487EAA7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74308" y="501304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8CB181B-6172-4732-AB64-3BDDC7BA43AF}"/>
                  </a:ext>
                </a:extLst>
              </p14:cNvPr>
              <p14:cNvContentPartPr/>
              <p14:nvPr/>
            </p14:nvContentPartPr>
            <p14:xfrm>
              <a:off x="4421308" y="3831163"/>
              <a:ext cx="50040" cy="774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8CB181B-6172-4732-AB64-3BDDC7BA43A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58668" y="3768163"/>
                <a:ext cx="175680" cy="90000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2B7C5588-BE73-4A8D-81FD-BEF7BAA1569A}"/>
              </a:ext>
            </a:extLst>
          </p:cNvPr>
          <p:cNvSpPr/>
          <p:nvPr/>
        </p:nvSpPr>
        <p:spPr>
          <a:xfrm>
            <a:off x="94129" y="-94793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7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" name="Google Shape;2631;p38"/>
          <p:cNvSpPr txBox="1">
            <a:spLocks noGrp="1"/>
          </p:cNvSpPr>
          <p:nvPr>
            <p:ph type="subTitle" idx="1"/>
          </p:nvPr>
        </p:nvSpPr>
        <p:spPr>
          <a:xfrm>
            <a:off x="696854" y="1057327"/>
            <a:ext cx="7704000" cy="35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1650">
              <a:lnSpc>
                <a:spcPct val="115000"/>
              </a:lnSpc>
              <a:buSzPts val="1100"/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Languages used:</a:t>
            </a:r>
          </a:p>
          <a:p>
            <a:pPr marL="615950" indent="-457200">
              <a:lnSpc>
                <a:spcPct val="115000"/>
              </a:lnSpc>
              <a:buSzPts val="1100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</a:t>
            </a:r>
          </a:p>
          <a:p>
            <a:pPr marL="615950" indent="-457200">
              <a:lnSpc>
                <a:spcPct val="115000"/>
              </a:lnSpc>
              <a:buSzPts val="1100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Tailwind CSS</a:t>
            </a:r>
          </a:p>
          <a:p>
            <a:pPr marL="615950" indent="-457200">
              <a:lnSpc>
                <a:spcPct val="115000"/>
              </a:lnSpc>
              <a:buSzPts val="1100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 </a:t>
            </a:r>
          </a:p>
          <a:p>
            <a:pPr marL="501650">
              <a:lnSpc>
                <a:spcPct val="115000"/>
              </a:lnSpc>
              <a:buSzPts val="1100"/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Responsive website</a:t>
            </a:r>
          </a:p>
          <a:p>
            <a:pPr marL="501650">
              <a:lnSpc>
                <a:spcPct val="115000"/>
              </a:lnSpc>
              <a:buSzPts val="1100"/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code studio used for developing</a:t>
            </a:r>
          </a:p>
          <a:p>
            <a:pPr marL="158750" indent="0">
              <a:lnSpc>
                <a:spcPct val="115000"/>
              </a:lnSpc>
              <a:buSzPts val="1100"/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0CE43C-06D1-45E5-97D8-7BFC75932AB2}"/>
              </a:ext>
            </a:extLst>
          </p:cNvPr>
          <p:cNvSpPr txBox="1"/>
          <p:nvPr/>
        </p:nvSpPr>
        <p:spPr>
          <a:xfrm>
            <a:off x="1170032" y="234708"/>
            <a:ext cx="8406327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8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 Black"/>
              </a:rPr>
              <a:t>Details about site</a:t>
            </a:r>
            <a:endParaRPr lang="en-IN" sz="3800"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28E8452-3229-434E-BF77-0BBD4885535F}"/>
                  </a:ext>
                </a:extLst>
              </p14:cNvPr>
              <p14:cNvContentPartPr/>
              <p14:nvPr/>
            </p14:nvContentPartPr>
            <p14:xfrm>
              <a:off x="696854" y="530936"/>
              <a:ext cx="193320" cy="380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28E8452-3229-434E-BF77-0BBD488553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4214" y="467936"/>
                <a:ext cx="31896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0AC70B4-72A6-4DD0-BA3B-4462C9DA3781}"/>
                  </a:ext>
                </a:extLst>
              </p14:cNvPr>
              <p14:cNvContentPartPr/>
              <p14:nvPr/>
            </p14:nvContentPartPr>
            <p14:xfrm>
              <a:off x="8090174" y="4197176"/>
              <a:ext cx="907200" cy="722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0AC70B4-72A6-4DD0-BA3B-4462C9DA37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27534" y="4134536"/>
                <a:ext cx="1032840" cy="84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14345A-F7D7-4FCE-AEDC-59246CC97407}"/>
                  </a:ext>
                </a:extLst>
              </p14:cNvPr>
              <p14:cNvContentPartPr/>
              <p14:nvPr/>
            </p14:nvContentPartPr>
            <p14:xfrm>
              <a:off x="1052534" y="4464296"/>
              <a:ext cx="1547280" cy="4582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14345A-F7D7-4FCE-AEDC-59246CC9740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9534" y="4401296"/>
                <a:ext cx="1672920" cy="58392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34E60D01-CC50-4265-8843-F4AF34B5D538}"/>
              </a:ext>
            </a:extLst>
          </p:cNvPr>
          <p:cNvSpPr/>
          <p:nvPr/>
        </p:nvSpPr>
        <p:spPr>
          <a:xfrm>
            <a:off x="127467" y="-11514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8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770896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" name="Google Shape;2631;p38"/>
          <p:cNvSpPr txBox="1">
            <a:spLocks noGrp="1"/>
          </p:cNvSpPr>
          <p:nvPr>
            <p:ph type="subTitle" idx="1"/>
          </p:nvPr>
        </p:nvSpPr>
        <p:spPr>
          <a:xfrm>
            <a:off x="945625" y="985602"/>
            <a:ext cx="7704000" cy="35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445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 will provide user a personalized plan using provided information :</a:t>
            </a:r>
          </a:p>
          <a:p>
            <a:pPr marL="615950" indent="-457200">
              <a:lnSpc>
                <a:spcPct val="115000"/>
              </a:lnSpc>
              <a:buSzPts val="1100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</a:p>
          <a:p>
            <a:pPr marL="615950" indent="-457200">
              <a:lnSpc>
                <a:spcPct val="115000"/>
              </a:lnSpc>
              <a:buSzPts val="1100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</a:p>
          <a:p>
            <a:pPr marL="615950" indent="-457200">
              <a:lnSpc>
                <a:spcPct val="115000"/>
              </a:lnSpc>
              <a:buSzPts val="1100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</a:p>
          <a:p>
            <a:pPr marL="501650">
              <a:lnSpc>
                <a:spcPct val="115000"/>
              </a:lnSpc>
              <a:buSzPts val="1100"/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will calculate BMI(Body Mass Index) which will tell their body type and suggest the right workout with a diet plan</a:t>
            </a:r>
          </a:p>
          <a:p>
            <a:pPr marL="501650">
              <a:lnSpc>
                <a:spcPct val="115000"/>
              </a:lnSpc>
              <a:buSzPts val="1100"/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will be free of cost</a:t>
            </a:r>
          </a:p>
          <a:p>
            <a:pPr marL="501650">
              <a:lnSpc>
                <a:spcPct val="115000"/>
              </a:lnSpc>
              <a:buSzPts val="1100"/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1650">
              <a:lnSpc>
                <a:spcPct val="115000"/>
              </a:lnSpc>
              <a:buSzPts val="1100"/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1650">
              <a:lnSpc>
                <a:spcPct val="115000"/>
              </a:lnSpc>
              <a:buSzPts val="1100"/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1650">
              <a:lnSpc>
                <a:spcPct val="115000"/>
              </a:lnSpc>
              <a:buSzPts val="1100"/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8750" indent="0">
              <a:lnSpc>
                <a:spcPct val="115000"/>
              </a:lnSpc>
              <a:buSzPts val="1100"/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0CE43C-06D1-45E5-97D8-7BFC75932AB2}"/>
              </a:ext>
            </a:extLst>
          </p:cNvPr>
          <p:cNvSpPr txBox="1"/>
          <p:nvPr/>
        </p:nvSpPr>
        <p:spPr>
          <a:xfrm>
            <a:off x="1355093" y="130772"/>
            <a:ext cx="8406327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8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 Black"/>
              </a:rPr>
              <a:t>Proposed work and methodology </a:t>
            </a:r>
            <a:endParaRPr lang="en-IN" sz="3800"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28E8452-3229-434E-BF77-0BBD4885535F}"/>
                  </a:ext>
                </a:extLst>
              </p14:cNvPr>
              <p14:cNvContentPartPr/>
              <p14:nvPr/>
            </p14:nvContentPartPr>
            <p14:xfrm>
              <a:off x="696854" y="530936"/>
              <a:ext cx="193320" cy="380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28E8452-3229-434E-BF77-0BBD488553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4214" y="467936"/>
                <a:ext cx="31896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0AC70B4-72A6-4DD0-BA3B-4462C9DA3781}"/>
                  </a:ext>
                </a:extLst>
              </p14:cNvPr>
              <p14:cNvContentPartPr/>
              <p14:nvPr/>
            </p14:nvContentPartPr>
            <p14:xfrm>
              <a:off x="8090174" y="4197176"/>
              <a:ext cx="907200" cy="722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0AC70B4-72A6-4DD0-BA3B-4462C9DA37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27534" y="4134536"/>
                <a:ext cx="1032840" cy="84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14345A-F7D7-4FCE-AEDC-59246CC97407}"/>
                  </a:ext>
                </a:extLst>
              </p14:cNvPr>
              <p14:cNvContentPartPr/>
              <p14:nvPr/>
            </p14:nvContentPartPr>
            <p14:xfrm>
              <a:off x="1052534" y="4464296"/>
              <a:ext cx="1547280" cy="4582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14345A-F7D7-4FCE-AEDC-59246CC9740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9534" y="4401296"/>
                <a:ext cx="1672920" cy="58392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B4CD8A0A-C2EB-4C64-9323-27002403743C}"/>
              </a:ext>
            </a:extLst>
          </p:cNvPr>
          <p:cNvSpPr/>
          <p:nvPr/>
        </p:nvSpPr>
        <p:spPr>
          <a:xfrm>
            <a:off x="128985" y="0"/>
            <a:ext cx="9541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9</a:t>
            </a:r>
            <a:r>
              <a:rPr lang="en-US" sz="54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ersonal Trainer CV by Slidesgo">
  <a:themeElements>
    <a:clrScheme name="Simple Light">
      <a:dk1>
        <a:srgbClr val="132356"/>
      </a:dk1>
      <a:lt1>
        <a:srgbClr val="FFFFFF"/>
      </a:lt1>
      <a:dk2>
        <a:srgbClr val="132356"/>
      </a:dk2>
      <a:lt2>
        <a:srgbClr val="2B3C82"/>
      </a:lt2>
      <a:accent1>
        <a:srgbClr val="2B3C82"/>
      </a:accent1>
      <a:accent2>
        <a:srgbClr val="E6E6E6"/>
      </a:accent2>
      <a:accent3>
        <a:srgbClr val="E6E6E6"/>
      </a:accent3>
      <a:accent4>
        <a:srgbClr val="EBBE31"/>
      </a:accent4>
      <a:accent5>
        <a:srgbClr val="EBBE31"/>
      </a:accent5>
      <a:accent6>
        <a:srgbClr val="EBBE31"/>
      </a:accent6>
      <a:hlink>
        <a:srgbClr val="13235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C16810F8589DE4292022DB4D63D287D" ma:contentTypeVersion="5" ma:contentTypeDescription="Create a new document." ma:contentTypeScope="" ma:versionID="fe2ec5769bf006ef9b8c5a74dd535b2c">
  <xsd:schema xmlns:xsd="http://www.w3.org/2001/XMLSchema" xmlns:xs="http://www.w3.org/2001/XMLSchema" xmlns:p="http://schemas.microsoft.com/office/2006/metadata/properties" xmlns:ns2="799f034b-6c31-4925-abf0-e8d16d298203" targetNamespace="http://schemas.microsoft.com/office/2006/metadata/properties" ma:root="true" ma:fieldsID="797f92c0e4d6f96c973f4c69e804b667" ns2:_="">
    <xsd:import namespace="799f034b-6c31-4925-abf0-e8d16d29820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9f034b-6c31-4925-abf0-e8d16d2982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687E0B-005A-4245-8395-04476A6F9188}">
  <ds:schemaRefs>
    <ds:schemaRef ds:uri="http://purl.org/dc/dcmitype/"/>
    <ds:schemaRef ds:uri="http://purl.org/dc/terms/"/>
    <ds:schemaRef ds:uri="http://www.w3.org/XML/1998/namespace"/>
    <ds:schemaRef ds:uri="http://schemas.microsoft.com/office/2006/metadata/properties"/>
    <ds:schemaRef ds:uri="7f059346-98d5-4386-9aab-9ff8e8c3c686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3158629f-5ad2-4b2a-867b-c30282c5fdef"/>
  </ds:schemaRefs>
</ds:datastoreItem>
</file>

<file path=customXml/itemProps2.xml><?xml version="1.0" encoding="utf-8"?>
<ds:datastoreItem xmlns:ds="http://schemas.openxmlformats.org/officeDocument/2006/customXml" ds:itemID="{55BBA048-F761-40E2-894D-AD8C859B7C7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F96219-803C-4EF3-A203-E77999EB2A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99f034b-6c31-4925-abf0-e8d16d2982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550</Words>
  <Application>Microsoft Office PowerPoint</Application>
  <PresentationFormat>On-screen Show (16:9)</PresentationFormat>
  <Paragraphs>146</Paragraphs>
  <Slides>29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Amasis MT Pro Black</vt:lpstr>
      <vt:lpstr>Arial</vt:lpstr>
      <vt:lpstr>Montserrat Black</vt:lpstr>
      <vt:lpstr>Montserrat Medium</vt:lpstr>
      <vt:lpstr>Times New Roman</vt:lpstr>
      <vt:lpstr>Personal Trainer CV by Slidesgo</vt:lpstr>
      <vt:lpstr>Fit - o - Cracy</vt:lpstr>
      <vt:lpstr>FIT-O-CRACY TEAM</vt:lpstr>
      <vt:lpstr>PowerPoint Presentation</vt:lpstr>
      <vt:lpstr>Existing work and limitations</vt:lpstr>
      <vt:lpstr>PowerPoint Presentation</vt:lpstr>
      <vt:lpstr>PowerPoint Presentation</vt:lpstr>
      <vt:lpstr>Website for whom?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 - o - Cracy</dc:title>
  <dc:creator>Izna Syed</dc:creator>
  <cp:lastModifiedBy>20BCE10993</cp:lastModifiedBy>
  <cp:revision>13</cp:revision>
  <dcterms:modified xsi:type="dcterms:W3CDTF">2021-12-21T10:27:10Z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0x0101005C16810F8589DE4292022DB4D63D287D</vt:lpwstr>
  </property>
</Properties>
</file>